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8.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9.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10.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11.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12.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13.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14.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15.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16.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17.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18.xml" ContentType="application/vnd.openxmlformats-officedocument.theme+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19.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theme/theme20.xml" ContentType="application/vnd.openxmlformats-officedocument.theme+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theme/theme21.xml" ContentType="application/vnd.openxmlformats-officedocument.theme+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22.xml" ContentType="application/vnd.openxmlformats-officedocument.theme+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23.xml" ContentType="application/vnd.openxmlformats-officedocument.theme+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theme/theme24.xml" ContentType="application/vnd.openxmlformats-officedocument.theme+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theme/theme25.xml" ContentType="application/vnd.openxmlformats-officedocument.theme+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theme/theme26.xml" ContentType="application/vnd.openxmlformats-officedocument.theme+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27.xml" ContentType="application/vnd.openxmlformats-officedocument.theme+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theme/theme28.xml" ContentType="application/vnd.openxmlformats-officedocument.theme+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theme/theme29.xml" ContentType="application/vnd.openxmlformats-officedocument.theme+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theme/theme30.xml" ContentType="application/vnd.openxmlformats-officedocument.theme+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theme/theme31.xml" ContentType="application/vnd.openxmlformats-officedocument.theme+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theme/theme32.xml" ContentType="application/vnd.openxmlformats-officedocument.theme+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theme/theme33.xml" ContentType="application/vnd.openxmlformats-officedocument.theme+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theme/theme34.xml" ContentType="application/vnd.openxmlformats-officedocument.theme+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theme/theme35.xml" ContentType="application/vnd.openxmlformats-officedocument.theme+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theme/theme36.xml" ContentType="application/vnd.openxmlformats-officedocument.theme+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theme/theme37.xml" ContentType="application/vnd.openxmlformats-officedocument.theme+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theme/theme38.xml" ContentType="application/vnd.openxmlformats-officedocument.theme+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theme/theme39.xml" ContentType="application/vnd.openxmlformats-officedocument.theme+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theme/theme40.xml" ContentType="application/vnd.openxmlformats-officedocument.theme+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theme/theme41.xml" ContentType="application/vnd.openxmlformats-officedocument.theme+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theme/theme42.xml" ContentType="application/vnd.openxmlformats-officedocument.theme+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theme/theme43.xml" ContentType="application/vnd.openxmlformats-officedocument.theme+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theme/theme44.xml" ContentType="application/vnd.openxmlformats-officedocument.theme+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theme/theme45.xml" ContentType="application/vnd.openxmlformats-officedocument.theme+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theme/theme46.xml" ContentType="application/vnd.openxmlformats-officedocument.theme+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theme/theme47.xml" ContentType="application/vnd.openxmlformats-officedocument.theme+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theme/theme48.xml" ContentType="application/vnd.openxmlformats-officedocument.theme+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theme/theme49.xml" ContentType="application/vnd.openxmlformats-officedocument.theme+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theme/theme50.xml" ContentType="application/vnd.openxmlformats-officedocument.theme+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0" r:id="rId4"/>
    <p:sldMasterId id="2147483912" r:id="rId5"/>
    <p:sldMasterId id="2147483924" r:id="rId6"/>
    <p:sldMasterId id="2147483936" r:id="rId7"/>
    <p:sldMasterId id="2147483948" r:id="rId8"/>
    <p:sldMasterId id="2147483960" r:id="rId9"/>
    <p:sldMasterId id="2147483972" r:id="rId10"/>
    <p:sldMasterId id="2147483984" r:id="rId11"/>
    <p:sldMasterId id="2147483996" r:id="rId12"/>
    <p:sldMasterId id="2147484008" r:id="rId13"/>
    <p:sldMasterId id="2147484020" r:id="rId14"/>
    <p:sldMasterId id="2147484032" r:id="rId15"/>
    <p:sldMasterId id="2147484044" r:id="rId16"/>
    <p:sldMasterId id="2147484056" r:id="rId17"/>
    <p:sldMasterId id="2147484068" r:id="rId18"/>
    <p:sldMasterId id="2147484080" r:id="rId19"/>
    <p:sldMasterId id="2147484092" r:id="rId20"/>
    <p:sldMasterId id="2147484104" r:id="rId21"/>
    <p:sldMasterId id="2147484116" r:id="rId22"/>
    <p:sldMasterId id="2147484128" r:id="rId23"/>
    <p:sldMasterId id="2147484140" r:id="rId24"/>
    <p:sldMasterId id="2147484152" r:id="rId25"/>
    <p:sldMasterId id="2147484164" r:id="rId26"/>
    <p:sldMasterId id="2147484176" r:id="rId27"/>
    <p:sldMasterId id="2147484188" r:id="rId28"/>
    <p:sldMasterId id="2147484200" r:id="rId29"/>
    <p:sldMasterId id="2147484224" r:id="rId30"/>
    <p:sldMasterId id="2147484236" r:id="rId31"/>
    <p:sldMasterId id="2147484248" r:id="rId32"/>
    <p:sldMasterId id="2147484260" r:id="rId33"/>
    <p:sldMasterId id="2147484272" r:id="rId34"/>
    <p:sldMasterId id="2147484284" r:id="rId35"/>
    <p:sldMasterId id="2147484296" r:id="rId36"/>
    <p:sldMasterId id="2147484308" r:id="rId37"/>
    <p:sldMasterId id="2147484320" r:id="rId38"/>
    <p:sldMasterId id="2147484332" r:id="rId39"/>
    <p:sldMasterId id="2147484344" r:id="rId40"/>
    <p:sldMasterId id="2147484356" r:id="rId41"/>
    <p:sldMasterId id="2147484368" r:id="rId42"/>
    <p:sldMasterId id="2147484380" r:id="rId43"/>
    <p:sldMasterId id="2147484392" r:id="rId44"/>
    <p:sldMasterId id="2147484404" r:id="rId45"/>
    <p:sldMasterId id="2147484416" r:id="rId46"/>
    <p:sldMasterId id="2147484428" r:id="rId47"/>
    <p:sldMasterId id="2147484440" r:id="rId48"/>
    <p:sldMasterId id="2147484452" r:id="rId49"/>
    <p:sldMasterId id="2147484464" r:id="rId50"/>
    <p:sldMasterId id="2147484476" r:id="rId51"/>
    <p:sldMasterId id="2147484488" r:id="rId52"/>
    <p:sldMasterId id="2147484500" r:id="rId53"/>
    <p:sldMasterId id="2147484518" r:id="rId54"/>
  </p:sldMasterIdLst>
  <p:notesMasterIdLst>
    <p:notesMasterId r:id="rId106"/>
  </p:notesMasterIdLst>
  <p:handoutMasterIdLst>
    <p:handoutMasterId r:id="rId107"/>
  </p:handoutMasterIdLst>
  <p:sldIdLst>
    <p:sldId id="481" r:id="rId55"/>
    <p:sldId id="684" r:id="rId56"/>
    <p:sldId id="685" r:id="rId57"/>
    <p:sldId id="686" r:id="rId58"/>
    <p:sldId id="688" r:id="rId59"/>
    <p:sldId id="616" r:id="rId60"/>
    <p:sldId id="533" r:id="rId61"/>
    <p:sldId id="619" r:id="rId62"/>
    <p:sldId id="620" r:id="rId63"/>
    <p:sldId id="621" r:id="rId64"/>
    <p:sldId id="518" r:id="rId65"/>
    <p:sldId id="622" r:id="rId66"/>
    <p:sldId id="399" r:id="rId67"/>
    <p:sldId id="662" r:id="rId68"/>
    <p:sldId id="663" r:id="rId69"/>
    <p:sldId id="664" r:id="rId70"/>
    <p:sldId id="689" r:id="rId71"/>
    <p:sldId id="665" r:id="rId72"/>
    <p:sldId id="470" r:id="rId73"/>
    <p:sldId id="596" r:id="rId74"/>
    <p:sldId id="625" r:id="rId75"/>
    <p:sldId id="624" r:id="rId76"/>
    <p:sldId id="561" r:id="rId77"/>
    <p:sldId id="641" r:id="rId78"/>
    <p:sldId id="642" r:id="rId79"/>
    <p:sldId id="643" r:id="rId80"/>
    <p:sldId id="667" r:id="rId81"/>
    <p:sldId id="644" r:id="rId82"/>
    <p:sldId id="645" r:id="rId83"/>
    <p:sldId id="646" r:id="rId84"/>
    <p:sldId id="668" r:id="rId85"/>
    <p:sldId id="669" r:id="rId86"/>
    <p:sldId id="681" r:id="rId87"/>
    <p:sldId id="690" r:id="rId88"/>
    <p:sldId id="691" r:id="rId89"/>
    <p:sldId id="692" r:id="rId90"/>
    <p:sldId id="693" r:id="rId91"/>
    <p:sldId id="694" r:id="rId92"/>
    <p:sldId id="695" r:id="rId93"/>
    <p:sldId id="696" r:id="rId94"/>
    <p:sldId id="697" r:id="rId95"/>
    <p:sldId id="698" r:id="rId96"/>
    <p:sldId id="699" r:id="rId97"/>
    <p:sldId id="700" r:id="rId98"/>
    <p:sldId id="701" r:id="rId99"/>
    <p:sldId id="702" r:id="rId100"/>
    <p:sldId id="703" r:id="rId101"/>
    <p:sldId id="704" r:id="rId102"/>
    <p:sldId id="705" r:id="rId103"/>
    <p:sldId id="706" r:id="rId104"/>
    <p:sldId id="633" r:id="rId105"/>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6AAD"/>
    <a:srgbClr val="3498DB"/>
    <a:srgbClr val="3399DB"/>
    <a:srgbClr val="297FB8"/>
    <a:srgbClr val="010728"/>
    <a:srgbClr val="6DC23E"/>
    <a:srgbClr val="2CD34B"/>
    <a:srgbClr val="AF1B1B"/>
    <a:srgbClr val="00FF00"/>
    <a:srgbClr val="3D5F2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43" autoAdjust="0"/>
    <p:restoredTop sz="66532" autoAdjust="0"/>
  </p:normalViewPr>
  <p:slideViewPr>
    <p:cSldViewPr snapToGrid="0" snapToObjects="1">
      <p:cViewPr>
        <p:scale>
          <a:sx n="75" d="100"/>
          <a:sy n="75" d="100"/>
        </p:scale>
        <p:origin x="1806" y="804"/>
      </p:cViewPr>
      <p:guideLst>
        <p:guide orient="horz" pos="1620"/>
        <p:guide pos="2880"/>
      </p:guideLst>
    </p:cSldViewPr>
  </p:slideViewPr>
  <p:outlineViewPr>
    <p:cViewPr>
      <p:scale>
        <a:sx n="33" d="100"/>
        <a:sy n="33" d="100"/>
      </p:scale>
      <p:origin x="16" y="12212"/>
    </p:cViewPr>
  </p:outlineViewPr>
  <p:notesTextViewPr>
    <p:cViewPr>
      <p:scale>
        <a:sx n="155" d="100"/>
        <a:sy n="155" d="100"/>
      </p:scale>
      <p:origin x="0" y="0"/>
    </p:cViewPr>
  </p:notesTextViewPr>
  <p:sorterViewPr>
    <p:cViewPr>
      <p:scale>
        <a:sx n="155" d="100"/>
        <a:sy n="155" d="100"/>
      </p:scale>
      <p:origin x="0" y="1324"/>
    </p:cViewPr>
  </p:sorterViewPr>
  <p:notesViewPr>
    <p:cSldViewPr snapToGrid="0" snapToObjects="1">
      <p:cViewPr varScale="1">
        <p:scale>
          <a:sx n="52" d="100"/>
          <a:sy n="52" d="100"/>
        </p:scale>
        <p:origin x="-2680" y="-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3.xml"/><Relationship Id="rId21" Type="http://schemas.openxmlformats.org/officeDocument/2006/relationships/slideMaster" Target="slideMasters/slideMaster18.xml"/><Relationship Id="rId42" Type="http://schemas.openxmlformats.org/officeDocument/2006/relationships/slideMaster" Target="slideMasters/slideMaster39.xml"/><Relationship Id="rId47" Type="http://schemas.openxmlformats.org/officeDocument/2006/relationships/slideMaster" Target="slideMasters/slideMaster44.xml"/><Relationship Id="rId63" Type="http://schemas.openxmlformats.org/officeDocument/2006/relationships/slide" Target="slides/slide9.xml"/><Relationship Id="rId68" Type="http://schemas.openxmlformats.org/officeDocument/2006/relationships/slide" Target="slides/slide14.xml"/><Relationship Id="rId84" Type="http://schemas.openxmlformats.org/officeDocument/2006/relationships/slide" Target="slides/slide30.xml"/><Relationship Id="rId89" Type="http://schemas.openxmlformats.org/officeDocument/2006/relationships/slide" Target="slides/slide35.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Master" Target="slideMasters/slideMaster26.xml"/><Relationship Id="rId107" Type="http://schemas.openxmlformats.org/officeDocument/2006/relationships/handoutMaster" Target="handoutMasters/handoutMaster1.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Master" Target="slideMasters/slideMaster29.xml"/><Relationship Id="rId37" Type="http://schemas.openxmlformats.org/officeDocument/2006/relationships/slideMaster" Target="slideMasters/slideMaster34.xml"/><Relationship Id="rId40" Type="http://schemas.openxmlformats.org/officeDocument/2006/relationships/slideMaster" Target="slideMasters/slideMaster37.xml"/><Relationship Id="rId45" Type="http://schemas.openxmlformats.org/officeDocument/2006/relationships/slideMaster" Target="slideMasters/slideMaster42.xml"/><Relationship Id="rId53" Type="http://schemas.openxmlformats.org/officeDocument/2006/relationships/slideMaster" Target="slideMasters/slideMaster50.xml"/><Relationship Id="rId58" Type="http://schemas.openxmlformats.org/officeDocument/2006/relationships/slide" Target="slides/slide4.xml"/><Relationship Id="rId66" Type="http://schemas.openxmlformats.org/officeDocument/2006/relationships/slide" Target="slides/slide12.xml"/><Relationship Id="rId74" Type="http://schemas.openxmlformats.org/officeDocument/2006/relationships/slide" Target="slides/slide20.xml"/><Relationship Id="rId79" Type="http://schemas.openxmlformats.org/officeDocument/2006/relationships/slide" Target="slides/slide25.xml"/><Relationship Id="rId87" Type="http://schemas.openxmlformats.org/officeDocument/2006/relationships/slide" Target="slides/slide33.xml"/><Relationship Id="rId102" Type="http://schemas.openxmlformats.org/officeDocument/2006/relationships/slide" Target="slides/slide48.xml"/><Relationship Id="rId110"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7.xml"/><Relationship Id="rId82" Type="http://schemas.openxmlformats.org/officeDocument/2006/relationships/slide" Target="slides/slide28.xml"/><Relationship Id="rId90" Type="http://schemas.openxmlformats.org/officeDocument/2006/relationships/slide" Target="slides/slide36.xml"/><Relationship Id="rId95" Type="http://schemas.openxmlformats.org/officeDocument/2006/relationships/slide" Target="slides/slide41.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30" Type="http://schemas.openxmlformats.org/officeDocument/2006/relationships/slideMaster" Target="slideMasters/slideMaster27.xml"/><Relationship Id="rId35" Type="http://schemas.openxmlformats.org/officeDocument/2006/relationships/slideMaster" Target="slideMasters/slideMaster32.xml"/><Relationship Id="rId43" Type="http://schemas.openxmlformats.org/officeDocument/2006/relationships/slideMaster" Target="slideMasters/slideMaster40.xml"/><Relationship Id="rId48" Type="http://schemas.openxmlformats.org/officeDocument/2006/relationships/slideMaster" Target="slideMasters/slideMaster45.xml"/><Relationship Id="rId56" Type="http://schemas.openxmlformats.org/officeDocument/2006/relationships/slide" Target="slides/slide2.xml"/><Relationship Id="rId64" Type="http://schemas.openxmlformats.org/officeDocument/2006/relationships/slide" Target="slides/slide10.xml"/><Relationship Id="rId69" Type="http://schemas.openxmlformats.org/officeDocument/2006/relationships/slide" Target="slides/slide15.xml"/><Relationship Id="rId77" Type="http://schemas.openxmlformats.org/officeDocument/2006/relationships/slide" Target="slides/slide23.xml"/><Relationship Id="rId100" Type="http://schemas.openxmlformats.org/officeDocument/2006/relationships/slide" Target="slides/slide46.xml"/><Relationship Id="rId105" Type="http://schemas.openxmlformats.org/officeDocument/2006/relationships/slide" Target="slides/slide51.xml"/><Relationship Id="rId8" Type="http://schemas.openxmlformats.org/officeDocument/2006/relationships/slideMaster" Target="slideMasters/slideMaster5.xml"/><Relationship Id="rId51" Type="http://schemas.openxmlformats.org/officeDocument/2006/relationships/slideMaster" Target="slideMasters/slideMaster48.xml"/><Relationship Id="rId72" Type="http://schemas.openxmlformats.org/officeDocument/2006/relationships/slide" Target="slides/slide18.xml"/><Relationship Id="rId80" Type="http://schemas.openxmlformats.org/officeDocument/2006/relationships/slide" Target="slides/slide26.xml"/><Relationship Id="rId85" Type="http://schemas.openxmlformats.org/officeDocument/2006/relationships/slide" Target="slides/slide31.xml"/><Relationship Id="rId93" Type="http://schemas.openxmlformats.org/officeDocument/2006/relationships/slide" Target="slides/slide39.xml"/><Relationship Id="rId98"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Master" Target="slideMasters/slideMaster30.xml"/><Relationship Id="rId38" Type="http://schemas.openxmlformats.org/officeDocument/2006/relationships/slideMaster" Target="slideMasters/slideMaster35.xml"/><Relationship Id="rId46" Type="http://schemas.openxmlformats.org/officeDocument/2006/relationships/slideMaster" Target="slideMasters/slideMaster43.xml"/><Relationship Id="rId59" Type="http://schemas.openxmlformats.org/officeDocument/2006/relationships/slide" Target="slides/slide5.xml"/><Relationship Id="rId67" Type="http://schemas.openxmlformats.org/officeDocument/2006/relationships/slide" Target="slides/slide13.xml"/><Relationship Id="rId103" Type="http://schemas.openxmlformats.org/officeDocument/2006/relationships/slide" Target="slides/slide49.xml"/><Relationship Id="rId108" Type="http://schemas.openxmlformats.org/officeDocument/2006/relationships/presProps" Target="presProps.xml"/><Relationship Id="rId20" Type="http://schemas.openxmlformats.org/officeDocument/2006/relationships/slideMaster" Target="slideMasters/slideMaster17.xml"/><Relationship Id="rId41" Type="http://schemas.openxmlformats.org/officeDocument/2006/relationships/slideMaster" Target="slideMasters/slideMaster38.xml"/><Relationship Id="rId54" Type="http://schemas.openxmlformats.org/officeDocument/2006/relationships/slideMaster" Target="slideMasters/slideMaster51.xml"/><Relationship Id="rId62" Type="http://schemas.openxmlformats.org/officeDocument/2006/relationships/slide" Target="slides/slide8.xml"/><Relationship Id="rId70" Type="http://schemas.openxmlformats.org/officeDocument/2006/relationships/slide" Target="slides/slide16.xml"/><Relationship Id="rId75" Type="http://schemas.openxmlformats.org/officeDocument/2006/relationships/slide" Target="slides/slide21.xml"/><Relationship Id="rId83" Type="http://schemas.openxmlformats.org/officeDocument/2006/relationships/slide" Target="slides/slide29.xml"/><Relationship Id="rId88" Type="http://schemas.openxmlformats.org/officeDocument/2006/relationships/slide" Target="slides/slide34.xml"/><Relationship Id="rId91" Type="http://schemas.openxmlformats.org/officeDocument/2006/relationships/slide" Target="slides/slide37.xml"/><Relationship Id="rId96" Type="http://schemas.openxmlformats.org/officeDocument/2006/relationships/slide" Target="slides/slide42.xml"/><Relationship Id="rId11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Master" Target="slideMasters/slideMaster25.xml"/><Relationship Id="rId36" Type="http://schemas.openxmlformats.org/officeDocument/2006/relationships/slideMaster" Target="slideMasters/slideMaster33.xml"/><Relationship Id="rId49" Type="http://schemas.openxmlformats.org/officeDocument/2006/relationships/slideMaster" Target="slideMasters/slideMaster46.xml"/><Relationship Id="rId57" Type="http://schemas.openxmlformats.org/officeDocument/2006/relationships/slide" Target="slides/slide3.xml"/><Relationship Id="rId106" Type="http://schemas.openxmlformats.org/officeDocument/2006/relationships/notesMaster" Target="notesMasters/notesMaster1.xml"/><Relationship Id="rId10" Type="http://schemas.openxmlformats.org/officeDocument/2006/relationships/slideMaster" Target="slideMasters/slideMaster7.xml"/><Relationship Id="rId31" Type="http://schemas.openxmlformats.org/officeDocument/2006/relationships/slideMaster" Target="slideMasters/slideMaster28.xml"/><Relationship Id="rId44" Type="http://schemas.openxmlformats.org/officeDocument/2006/relationships/slideMaster" Target="slideMasters/slideMaster41.xml"/><Relationship Id="rId52" Type="http://schemas.openxmlformats.org/officeDocument/2006/relationships/slideMaster" Target="slideMasters/slideMaster49.xml"/><Relationship Id="rId60" Type="http://schemas.openxmlformats.org/officeDocument/2006/relationships/slide" Target="slides/slide6.xml"/><Relationship Id="rId65" Type="http://schemas.openxmlformats.org/officeDocument/2006/relationships/slide" Target="slides/slide11.xml"/><Relationship Id="rId73" Type="http://schemas.openxmlformats.org/officeDocument/2006/relationships/slide" Target="slides/slide19.xml"/><Relationship Id="rId78" Type="http://schemas.openxmlformats.org/officeDocument/2006/relationships/slide" Target="slides/slide24.xml"/><Relationship Id="rId81" Type="http://schemas.openxmlformats.org/officeDocument/2006/relationships/slide" Target="slides/slide27.xml"/><Relationship Id="rId86" Type="http://schemas.openxmlformats.org/officeDocument/2006/relationships/slide" Target="slides/slide32.xml"/><Relationship Id="rId94" Type="http://schemas.openxmlformats.org/officeDocument/2006/relationships/slide" Target="slides/slide40.xml"/><Relationship Id="rId99" Type="http://schemas.openxmlformats.org/officeDocument/2006/relationships/slide" Target="slides/slide45.xml"/><Relationship Id="rId101" Type="http://schemas.openxmlformats.org/officeDocument/2006/relationships/slide" Target="slides/slide47.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Master" Target="slideMasters/slideMaster36.xml"/><Relationship Id="rId109" Type="http://schemas.openxmlformats.org/officeDocument/2006/relationships/viewProps" Target="viewProps.xml"/><Relationship Id="rId34" Type="http://schemas.openxmlformats.org/officeDocument/2006/relationships/slideMaster" Target="slideMasters/slideMaster31.xml"/><Relationship Id="rId50" Type="http://schemas.openxmlformats.org/officeDocument/2006/relationships/slideMaster" Target="slideMasters/slideMaster47.xml"/><Relationship Id="rId55" Type="http://schemas.openxmlformats.org/officeDocument/2006/relationships/slide" Target="slides/slide1.xml"/><Relationship Id="rId76" Type="http://schemas.openxmlformats.org/officeDocument/2006/relationships/slide" Target="slides/slide22.xml"/><Relationship Id="rId97" Type="http://schemas.openxmlformats.org/officeDocument/2006/relationships/slide" Target="slides/slide43.xml"/><Relationship Id="rId104" Type="http://schemas.openxmlformats.org/officeDocument/2006/relationships/slide" Target="slides/slide50.xml"/><Relationship Id="rId7" Type="http://schemas.openxmlformats.org/officeDocument/2006/relationships/slideMaster" Target="slideMasters/slideMaster4.xml"/><Relationship Id="rId71" Type="http://schemas.openxmlformats.org/officeDocument/2006/relationships/slide" Target="slides/slide17.xml"/><Relationship Id="rId92"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7B5875F6-8209-3B43-8D54-4DF20798EA79}" type="datetimeFigureOut">
              <a:rPr lang="en-US"/>
              <a:pPr>
                <a:defRPr/>
              </a:pPr>
              <a:t>2/26/2016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5199D93C-06EA-CA4C-AC2F-A7630D005F58}" type="slidenum">
              <a:rPr lang="en-US"/>
              <a:pPr>
                <a:defRPr/>
              </a:pPr>
              <a:t>‹#›</a:t>
            </a:fld>
            <a:endParaRPr lang="en-US"/>
          </a:p>
        </p:txBody>
      </p:sp>
    </p:spTree>
    <p:extLst>
      <p:ext uri="{BB962C8B-B14F-4D97-AF65-F5344CB8AC3E}">
        <p14:creationId xmlns:p14="http://schemas.microsoft.com/office/powerpoint/2010/main" val="24104617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1CAF9CD8-746D-2048-806C-8E31B1780CF5}" type="datetimeFigureOut">
              <a:rPr lang="en-US"/>
              <a:pPr>
                <a:defRPr/>
              </a:pPr>
              <a:t>2/26/2016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3244B1D4-63DB-514D-99AA-086E2EBFDFEF}" type="slidenum">
              <a:rPr lang="en-US"/>
              <a:pPr>
                <a:defRPr/>
              </a:pPr>
              <a:t>‹#›</a:t>
            </a:fld>
            <a:endParaRPr lang="en-US"/>
          </a:p>
        </p:txBody>
      </p:sp>
    </p:spTree>
    <p:extLst>
      <p:ext uri="{BB962C8B-B14F-4D97-AF65-F5344CB8AC3E}">
        <p14:creationId xmlns:p14="http://schemas.microsoft.com/office/powerpoint/2010/main" val="4241290216"/>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Go Mobile</a:t>
            </a:r>
            <a:r>
              <a:rPr lang="en-US" baseline="0" dirty="0"/>
              <a:t> with C#, Visual Studio, and Xamarin</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a:t>
            </a:fld>
            <a:endParaRPr lang="en-US"/>
          </a:p>
        </p:txBody>
      </p:sp>
    </p:spTree>
    <p:extLst>
      <p:ext uri="{BB962C8B-B14F-4D97-AF65-F5344CB8AC3E}">
        <p14:creationId xmlns:p14="http://schemas.microsoft.com/office/powerpoint/2010/main" val="631688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Use the IDE you know and love to build amazing mobile apps for iOS and Android… as well as Windows Phone and Windows.</a:t>
            </a:r>
          </a:p>
          <a:p>
            <a:pPr marL="171450" indent="-171450">
              <a:buFont typeface="Arial" panose="020B0604020202020204" pitchFamily="34" charset="0"/>
              <a:buChar char="•"/>
            </a:pPr>
            <a:r>
              <a:rPr lang="en-US" dirty="0"/>
              <a:t>One</a:t>
            </a:r>
            <a:r>
              <a:rPr lang="en-US" baseline="0" dirty="0"/>
              <a:t> stop-shop for development.</a:t>
            </a:r>
          </a:p>
          <a:p>
            <a:pPr marL="171450" indent="-171450">
              <a:buFont typeface="Arial" panose="020B0604020202020204" pitchFamily="34" charset="0"/>
              <a:buChar char="•"/>
            </a:pPr>
            <a:r>
              <a:rPr lang="en-US" baseline="0" dirty="0"/>
              <a:t>Imagine many of you have also downloaded VS 2015 RC… Xamarin included!</a:t>
            </a:r>
          </a:p>
          <a:p>
            <a:pPr marL="628650" lvl="1" indent="-171450">
              <a:buFont typeface="Arial" panose="020B0604020202020204" pitchFamily="34" charset="0"/>
              <a:buChar char="•"/>
            </a:pPr>
            <a:r>
              <a:rPr lang="en-US" baseline="0" dirty="0"/>
              <a:t>Click option when installing to auto-install Xamarin as well</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14</a:t>
            </a:fld>
            <a:endParaRPr lang="en-US"/>
          </a:p>
        </p:txBody>
      </p:sp>
    </p:spTree>
    <p:extLst>
      <p:ext uri="{BB962C8B-B14F-4D97-AF65-F5344CB8AC3E}">
        <p14:creationId xmlns:p14="http://schemas.microsoft.com/office/powerpoint/2010/main" val="1220585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Xamarin Studio</a:t>
            </a:r>
            <a:r>
              <a:rPr lang="en-US" baseline="0" dirty="0"/>
              <a:t> is a great alternative IDE</a:t>
            </a:r>
          </a:p>
          <a:p>
            <a:pPr marL="171450" indent="-171450">
              <a:buFont typeface="Arial" panose="020B0604020202020204" pitchFamily="34" charset="0"/>
              <a:buChar char="•"/>
            </a:pPr>
            <a:r>
              <a:rPr lang="en-US" baseline="0" dirty="0"/>
              <a:t>Available for Windows + Mac</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15</a:t>
            </a:fld>
            <a:endParaRPr lang="en-US"/>
          </a:p>
        </p:txBody>
      </p:sp>
    </p:spTree>
    <p:extLst>
      <p:ext uri="{BB962C8B-B14F-4D97-AF65-F5344CB8AC3E}">
        <p14:creationId xmlns:p14="http://schemas.microsoft.com/office/powerpoint/2010/main" val="1114646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Stock Android</a:t>
            </a:r>
            <a:r>
              <a:rPr lang="en-US" baseline="0" dirty="0"/>
              <a:t> emulators are a big pain point</a:t>
            </a:r>
          </a:p>
          <a:p>
            <a:pPr marL="628650" lvl="1" indent="-171450">
              <a:buFont typeface="Arial" panose="020B0604020202020204" pitchFamily="34" charset="0"/>
              <a:buChar char="•"/>
            </a:pPr>
            <a:r>
              <a:rPr lang="en-US" baseline="0" dirty="0"/>
              <a:t>Use the Xamarin Android Player to fix this!</a:t>
            </a:r>
          </a:p>
          <a:p>
            <a:pPr marL="171450" lvl="0" indent="-171450">
              <a:buFont typeface="Arial" panose="020B0604020202020204" pitchFamily="34" charset="0"/>
              <a:buChar char="•"/>
            </a:pPr>
            <a:r>
              <a:rPr lang="en-US" baseline="0" dirty="0"/>
              <a:t>Rapidly demo and test app builds using a Mac or PC</a:t>
            </a:r>
          </a:p>
          <a:p>
            <a:pPr marL="171450" lvl="0" indent="-171450">
              <a:buFont typeface="Arial" panose="020B0604020202020204" pitchFamily="34" charset="0"/>
              <a:buChar char="•"/>
            </a:pPr>
            <a:r>
              <a:rPr lang="en-US" baseline="0" dirty="0"/>
              <a:t>Hardware-accelerated virtualization. Very fast!</a:t>
            </a:r>
          </a:p>
          <a:p>
            <a:pPr marL="171450" lvl="0" indent="-171450">
              <a:buFont typeface="Arial" panose="020B0604020202020204" pitchFamily="34" charset="0"/>
              <a:buChar char="•"/>
            </a:pPr>
            <a:r>
              <a:rPr lang="en-US" baseline="0" dirty="0"/>
              <a:t>What about running alongside Windows Phone Emulator?</a:t>
            </a:r>
          </a:p>
          <a:p>
            <a:pPr marL="628650" lvl="1" indent="-171450">
              <a:buFont typeface="Arial" panose="020B0604020202020204" pitchFamily="34" charset="0"/>
              <a:buChar char="•"/>
            </a:pPr>
            <a:r>
              <a:rPr lang="en-US" baseline="0" dirty="0"/>
              <a:t>WORKS!</a:t>
            </a:r>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16</a:t>
            </a:fld>
            <a:endParaRPr lang="en-US"/>
          </a:p>
        </p:txBody>
      </p:sp>
    </p:spTree>
    <p:extLst>
      <p:ext uri="{BB962C8B-B14F-4D97-AF65-F5344CB8AC3E}">
        <p14:creationId xmlns:p14="http://schemas.microsoft.com/office/powerpoint/2010/main" val="10107647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Mentioned</a:t>
            </a:r>
            <a:r>
              <a:rPr lang="en-US" baseline="0" dirty="0"/>
              <a:t> code-sharing earlier, now want to dive into that.</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18</a:t>
            </a:fld>
            <a:endParaRPr lang="en-US"/>
          </a:p>
        </p:txBody>
      </p:sp>
    </p:spTree>
    <p:extLst>
      <p:ext uri="{BB962C8B-B14F-4D97-AF65-F5344CB8AC3E}">
        <p14:creationId xmlns:p14="http://schemas.microsoft.com/office/powerpoint/2010/main" val="14888731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solidFill>
                  <a:schemeClr val="bg1"/>
                </a:solidFill>
                <a:latin typeface="Segoe UI" panose="020B0502040204020203" pitchFamily="34" charset="0"/>
                <a:cs typeface="Segoe UI" panose="020B0502040204020203" pitchFamily="34" charset="0"/>
              </a:rPr>
              <a:t>iCircuit</a:t>
            </a:r>
            <a:r>
              <a:rPr lang="en-US" baseline="0" dirty="0">
                <a:solidFill>
                  <a:schemeClr val="bg1"/>
                </a:solidFill>
                <a:latin typeface="Segoe UI" panose="020B0502040204020203" pitchFamily="34" charset="0"/>
                <a:cs typeface="Segoe UI" panose="020B0502040204020203" pitchFamily="34" charset="0"/>
              </a:rPr>
              <a:t> is made by Frank Krueger, a long time Mono &amp; Xamarin developer. </a:t>
            </a:r>
          </a:p>
          <a:p>
            <a:pPr marL="171450" marR="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solidFill>
                  <a:schemeClr val="bg1"/>
                </a:solidFill>
                <a:latin typeface="Segoe UI" panose="020B0502040204020203" pitchFamily="34" charset="0"/>
                <a:cs typeface="Segoe UI" panose="020B0502040204020203" pitchFamily="34" charset="0"/>
              </a:rPr>
              <a:t>Real-time circuit simulator and editor used to design analog and digital circuits</a:t>
            </a:r>
          </a:p>
          <a:p>
            <a:pPr marL="171450" marR="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aseline="0" dirty="0">
                <a:solidFill>
                  <a:schemeClr val="bg1"/>
                </a:solidFill>
                <a:latin typeface="Segoe UI" panose="020B0502040204020203" pitchFamily="34" charset="0"/>
                <a:cs typeface="Segoe UI" panose="020B0502040204020203" pitchFamily="34" charset="0"/>
              </a:rPr>
              <a:t>Featured in App Store and physical Apple Stores</a:t>
            </a:r>
          </a:p>
          <a:p>
            <a:pPr marL="171450" indent="-171450">
              <a:buFont typeface="Arial" panose="020B0604020202020204" pitchFamily="34" charset="0"/>
              <a:buChar char="•"/>
            </a:pPr>
            <a:r>
              <a:rPr lang="en-US" dirty="0">
                <a:solidFill>
                  <a:schemeClr val="bg1"/>
                </a:solidFill>
                <a:latin typeface="Segoe UI" panose="020B0502040204020203" pitchFamily="34" charset="0"/>
                <a:cs typeface="Segoe UI" panose="020B0502040204020203" pitchFamily="34" charset="0"/>
              </a:rPr>
              <a:t>Sharing code lead to 70</a:t>
            </a:r>
            <a:r>
              <a:rPr lang="en-US" baseline="0" dirty="0">
                <a:solidFill>
                  <a:schemeClr val="bg1"/>
                </a:solidFill>
                <a:latin typeface="Segoe UI" panose="020B0502040204020203" pitchFamily="34" charset="0"/>
                <a:cs typeface="Segoe UI" panose="020B0502040204020203" pitchFamily="34" charset="0"/>
              </a:rPr>
              <a:t> to 90% code reuse across platforms speeding up development</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19</a:t>
            </a:fld>
            <a:endParaRPr lang="en-US"/>
          </a:p>
        </p:txBody>
      </p:sp>
    </p:spTree>
    <p:extLst>
      <p:ext uri="{BB962C8B-B14F-4D97-AF65-F5344CB8AC3E}">
        <p14:creationId xmlns:p14="http://schemas.microsoft.com/office/powerpoint/2010/main" val="3646277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ＭＳ Ｐゴシック" charset="0"/>
                <a:cs typeface="ＭＳ Ｐゴシック" charset="0"/>
              </a:rPr>
              <a:t>Portable Class Libraries are awesome!</a:t>
            </a:r>
            <a:r>
              <a:rPr lang="en-US" sz="1200" b="0" i="0" kern="1200" baseline="0" dirty="0">
                <a:solidFill>
                  <a:schemeClr val="tx1"/>
                </a:solidFill>
                <a:effectLst/>
                <a:latin typeface="+mn-lt"/>
                <a:ea typeface="ＭＳ Ｐゴシック" charset="0"/>
                <a:cs typeface="ＭＳ Ｐゴシック" charset="0"/>
              </a:rPr>
              <a:t> </a:t>
            </a:r>
          </a:p>
          <a:p>
            <a:pPr marL="171450" indent="-171450">
              <a:buFont typeface="Arial" panose="020B0604020202020204" pitchFamily="34" charset="0"/>
              <a:buChar char="•"/>
            </a:pPr>
            <a:r>
              <a:rPr lang="en-US" sz="1200" b="0" i="0" kern="1200" baseline="0" dirty="0">
                <a:solidFill>
                  <a:schemeClr val="tx1"/>
                </a:solidFill>
                <a:effectLst/>
                <a:latin typeface="+mn-lt"/>
                <a:ea typeface="ＭＳ Ｐゴシック" charset="0"/>
              </a:rPr>
              <a:t>You can write all of your C# code in one assembly and share across all platforms</a:t>
            </a:r>
          </a:p>
          <a:p>
            <a:pPr marL="171450" indent="-171450">
              <a:buFont typeface="Arial" panose="020B0604020202020204" pitchFamily="34" charset="0"/>
              <a:buChar char="•"/>
            </a:pPr>
            <a:r>
              <a:rPr lang="en-US" sz="1200" b="0" i="0" kern="1200" baseline="0" dirty="0">
                <a:solidFill>
                  <a:schemeClr val="tx1"/>
                </a:solidFill>
                <a:effectLst/>
                <a:latin typeface="+mn-lt"/>
                <a:ea typeface="ＭＳ Ｐゴシック" charset="0"/>
              </a:rPr>
              <a:t>Before the Xamarin &amp; Microsoft Partnership PCLs were limited ONLY to Windows Platforms</a:t>
            </a:r>
          </a:p>
          <a:p>
            <a:pPr marL="171450" indent="-171450">
              <a:buFont typeface="Arial" panose="020B0604020202020204" pitchFamily="34" charset="0"/>
              <a:buChar char="•"/>
            </a:pPr>
            <a:r>
              <a:rPr lang="en-US" sz="1200" b="0" i="0" kern="1200" baseline="0" dirty="0">
                <a:solidFill>
                  <a:schemeClr val="tx1"/>
                </a:solidFill>
                <a:effectLst/>
                <a:latin typeface="+mn-lt"/>
                <a:ea typeface="ＭＳ Ｐゴシック" charset="0"/>
              </a:rPr>
              <a:t>Now add official support to create and use PCLs in Visual Studio and Xamarin </a:t>
            </a:r>
            <a:r>
              <a:rPr lang="en-US" sz="1200" b="0" i="0" kern="1200" baseline="0" dirty="0" err="1">
                <a:solidFill>
                  <a:schemeClr val="tx1"/>
                </a:solidFill>
                <a:effectLst/>
                <a:latin typeface="+mn-lt"/>
                <a:ea typeface="ＭＳ Ｐゴシック" charset="0"/>
              </a:rPr>
              <a:t>Sudio</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20</a:t>
            </a:fld>
            <a:endParaRPr lang="en-US"/>
          </a:p>
        </p:txBody>
      </p:sp>
    </p:spTree>
    <p:extLst>
      <p:ext uri="{BB962C8B-B14F-4D97-AF65-F5344CB8AC3E}">
        <p14:creationId xmlns:p14="http://schemas.microsoft.com/office/powerpoint/2010/main" val="33268167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If you aren’t a PCL type of guy or girl,</a:t>
            </a:r>
            <a:r>
              <a:rPr lang="en-US" baseline="0" dirty="0"/>
              <a:t> there is always shared projects as well!</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21</a:t>
            </a:fld>
            <a:endParaRPr lang="en-US"/>
          </a:p>
        </p:txBody>
      </p:sp>
    </p:spTree>
    <p:extLst>
      <p:ext uri="{BB962C8B-B14F-4D97-AF65-F5344CB8AC3E}">
        <p14:creationId xmlns:p14="http://schemas.microsoft.com/office/powerpoint/2010/main" val="479834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All the great libraries and</a:t>
            </a:r>
            <a:r>
              <a:rPr lang="en-US" baseline="0" dirty="0"/>
              <a:t> frameworks that make development with C# such a pleasure</a:t>
            </a:r>
          </a:p>
          <a:p>
            <a:pPr marL="628650" lvl="1" indent="-171450">
              <a:buFont typeface="Arial" charset="0"/>
              <a:buChar char="•"/>
            </a:pPr>
            <a:r>
              <a:rPr lang="en-US" baseline="0" dirty="0"/>
              <a:t>JSON.NET</a:t>
            </a:r>
          </a:p>
          <a:p>
            <a:pPr marL="628650" lvl="1" indent="-171450">
              <a:buFont typeface="Arial" charset="0"/>
              <a:buChar char="•"/>
            </a:pPr>
            <a:r>
              <a:rPr lang="en-US" baseline="0" dirty="0"/>
              <a:t>Linq-2-Twitter</a:t>
            </a:r>
          </a:p>
          <a:p>
            <a:pPr marL="171450" lvl="0" indent="-171450">
              <a:buFont typeface="Arial" charset="0"/>
              <a:buChar char="•"/>
            </a:pPr>
            <a:r>
              <a:rPr lang="en-US" baseline="0" dirty="0"/>
              <a:t>Plus some new Xamarin ones like </a:t>
            </a:r>
            <a:r>
              <a:rPr lang="en-US" baseline="0" dirty="0" err="1"/>
              <a:t>Xamarin.Mobile</a:t>
            </a:r>
            <a:endParaRPr lang="en-US" baseline="0"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22</a:t>
            </a:fld>
            <a:endParaRPr lang="en-US"/>
          </a:p>
        </p:txBody>
      </p:sp>
    </p:spTree>
    <p:extLst>
      <p:ext uri="{BB962C8B-B14F-4D97-AF65-F5344CB8AC3E}">
        <p14:creationId xmlns:p14="http://schemas.microsoft.com/office/powerpoint/2010/main" val="8225149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30000"/>
              </a:lnSpc>
              <a:buFont typeface="Arial" charset="0"/>
              <a:buChar char="•"/>
            </a:pPr>
            <a:r>
              <a:rPr lang="en-US" sz="1200" dirty="0">
                <a:solidFill>
                  <a:schemeClr val="tx1">
                    <a:lumMod val="75000"/>
                    <a:lumOff val="25000"/>
                  </a:schemeClr>
                </a:solidFill>
                <a:latin typeface="Myriad Pro"/>
                <a:cs typeface="Myriad Pro"/>
              </a:rPr>
              <a:t>Add high quality pre-built app components directly from Visual Studio.  </a:t>
            </a:r>
          </a:p>
          <a:p>
            <a:pPr marL="171450" indent="-171450">
              <a:lnSpc>
                <a:spcPct val="130000"/>
              </a:lnSpc>
              <a:buFont typeface="Arial" charset="0"/>
              <a:buChar char="•"/>
            </a:pPr>
            <a:r>
              <a:rPr lang="en-US" sz="1200" dirty="0">
                <a:solidFill>
                  <a:schemeClr val="tx1">
                    <a:lumMod val="75000"/>
                    <a:lumOff val="25000"/>
                  </a:schemeClr>
                </a:solidFill>
                <a:latin typeface="Myriad Pro"/>
                <a:cs typeface="Myriad Pro"/>
              </a:rPr>
              <a:t>Lots</a:t>
            </a:r>
            <a:r>
              <a:rPr lang="en-US" sz="1200" baseline="0" dirty="0">
                <a:solidFill>
                  <a:schemeClr val="tx1">
                    <a:lumMod val="75000"/>
                    <a:lumOff val="25000"/>
                  </a:schemeClr>
                </a:solidFill>
                <a:latin typeface="Myriad Pro"/>
                <a:cs typeface="Myriad Pro"/>
              </a:rPr>
              <a:t> of UI controls + SDKs available with just a click</a:t>
            </a:r>
          </a:p>
          <a:p>
            <a:pPr marL="628650" lvl="1" indent="-171450">
              <a:lnSpc>
                <a:spcPct val="130000"/>
              </a:lnSpc>
              <a:buFont typeface="Arial" charset="0"/>
              <a:buChar char="•"/>
            </a:pPr>
            <a:r>
              <a:rPr lang="en-US" sz="1200" baseline="0" dirty="0">
                <a:solidFill>
                  <a:schemeClr val="tx1">
                    <a:lumMod val="75000"/>
                    <a:lumOff val="25000"/>
                  </a:schemeClr>
                </a:solidFill>
                <a:latin typeface="Myriad Pro"/>
                <a:cs typeface="Myriad Pro"/>
              </a:rPr>
              <a:t>Rapidly speed up </a:t>
            </a:r>
            <a:r>
              <a:rPr lang="en-US" sz="1200" baseline="0" dirty="0" err="1">
                <a:solidFill>
                  <a:schemeClr val="tx1">
                    <a:lumMod val="75000"/>
                    <a:lumOff val="25000"/>
                  </a:schemeClr>
                </a:solidFill>
                <a:latin typeface="Myriad Pro"/>
                <a:cs typeface="Myriad Pro"/>
              </a:rPr>
              <a:t>dev</a:t>
            </a:r>
            <a:r>
              <a:rPr lang="en-US" sz="1200" baseline="0" dirty="0">
                <a:solidFill>
                  <a:schemeClr val="tx1">
                    <a:lumMod val="75000"/>
                    <a:lumOff val="25000"/>
                  </a:schemeClr>
                </a:solidFill>
                <a:latin typeface="Myriad Pro"/>
                <a:cs typeface="Myriad Pro"/>
              </a:rPr>
              <a:t> time</a:t>
            </a:r>
          </a:p>
          <a:p>
            <a:pPr marL="171450" lvl="0" indent="-171450">
              <a:lnSpc>
                <a:spcPct val="130000"/>
              </a:lnSpc>
              <a:buFont typeface="Arial" charset="0"/>
              <a:buChar char="•"/>
            </a:pPr>
            <a:r>
              <a:rPr lang="en-US" sz="1200" baseline="0" dirty="0">
                <a:solidFill>
                  <a:schemeClr val="tx1">
                    <a:lumMod val="75000"/>
                    <a:lumOff val="25000"/>
                  </a:schemeClr>
                </a:solidFill>
                <a:latin typeface="Myriad Pro"/>
                <a:cs typeface="Myriad Pro"/>
              </a:rPr>
              <a:t>Complements .NET </a:t>
            </a:r>
            <a:r>
              <a:rPr lang="en-US" sz="1200" baseline="0" dirty="0" err="1">
                <a:solidFill>
                  <a:schemeClr val="tx1">
                    <a:lumMod val="75000"/>
                    <a:lumOff val="25000"/>
                  </a:schemeClr>
                </a:solidFill>
                <a:latin typeface="Myriad Pro"/>
                <a:cs typeface="Myriad Pro"/>
              </a:rPr>
              <a:t>NuGet</a:t>
            </a:r>
            <a:r>
              <a:rPr lang="en-US" sz="1200" baseline="0" dirty="0">
                <a:solidFill>
                  <a:schemeClr val="tx1">
                    <a:lumMod val="75000"/>
                    <a:lumOff val="25000"/>
                  </a:schemeClr>
                </a:solidFill>
                <a:latin typeface="Myriad Pro"/>
                <a:cs typeface="Myriad Pro"/>
              </a:rPr>
              <a:t> ecosystem</a:t>
            </a:r>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23</a:t>
            </a:fld>
            <a:endParaRPr lang="en-US"/>
          </a:p>
        </p:txBody>
      </p:sp>
    </p:spTree>
    <p:extLst>
      <p:ext uri="{BB962C8B-B14F-4D97-AF65-F5344CB8AC3E}">
        <p14:creationId xmlns:p14="http://schemas.microsoft.com/office/powerpoint/2010/main" val="3145631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If you want to share even more code…</a:t>
            </a:r>
          </a:p>
          <a:p>
            <a:pPr marL="171450" indent="-171450">
              <a:buFont typeface="Arial" charset="0"/>
              <a:buChar char="•"/>
            </a:pPr>
            <a:r>
              <a:rPr lang="en-US" dirty="0" err="1"/>
              <a:t>Xamarin.Forms</a:t>
            </a:r>
            <a:r>
              <a:rPr lang="en-US" baseline="0" dirty="0"/>
              <a:t> allows you to build native </a:t>
            </a:r>
            <a:r>
              <a:rPr lang="en-US" baseline="0" dirty="0" err="1"/>
              <a:t>Uis</a:t>
            </a:r>
            <a:r>
              <a:rPr lang="en-US" baseline="0" dirty="0"/>
              <a:t> for iOS, Android, and Windows from a single, shared C# codebase. Pause.</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24</a:t>
            </a:fld>
            <a:endParaRPr lang="en-US"/>
          </a:p>
        </p:txBody>
      </p:sp>
    </p:spTree>
    <p:extLst>
      <p:ext uri="{BB962C8B-B14F-4D97-AF65-F5344CB8AC3E}">
        <p14:creationId xmlns:p14="http://schemas.microsoft.com/office/powerpoint/2010/main" val="3767885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What is Xamarin at its</a:t>
            </a:r>
            <a:r>
              <a:rPr lang="en-US" baseline="0" dirty="0"/>
              <a:t> core?</a:t>
            </a:r>
          </a:p>
          <a:p>
            <a:pPr marL="628650" lvl="1" indent="-171450">
              <a:buFont typeface="Arial" charset="0"/>
              <a:buChar char="•"/>
            </a:pPr>
            <a:r>
              <a:rPr lang="en-US" baseline="0" dirty="0"/>
              <a:t>Xamarin allows you to create native iOS, Android, Mac and Windows apps in Visual Studio and C#</a:t>
            </a:r>
          </a:p>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6</a:t>
            </a:fld>
            <a:endParaRPr lang="en-US"/>
          </a:p>
        </p:txBody>
      </p:sp>
    </p:spTree>
    <p:extLst>
      <p:ext uri="{BB962C8B-B14F-4D97-AF65-F5344CB8AC3E}">
        <p14:creationId xmlns:p14="http://schemas.microsoft.com/office/powerpoint/2010/main" val="4368727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Remember traditional Xamarin approach from earlier</a:t>
            </a:r>
          </a:p>
          <a:p>
            <a:pPr marL="628650" lvl="1" indent="-171450">
              <a:buFont typeface="Arial" charset="0"/>
              <a:buChar char="•"/>
            </a:pPr>
            <a:r>
              <a:rPr lang="en-US" dirty="0"/>
              <a:t>Build up UIs</a:t>
            </a:r>
            <a:r>
              <a:rPr lang="en-US" baseline="0" dirty="0"/>
              <a:t> on a per-platform basis</a:t>
            </a:r>
          </a:p>
          <a:p>
            <a:pPr marL="628650" lvl="1" indent="-171450">
              <a:buFont typeface="Arial" charset="0"/>
              <a:buChar char="•"/>
            </a:pPr>
            <a:r>
              <a:rPr lang="en-US" baseline="0" dirty="0"/>
              <a:t>Share the rest</a:t>
            </a:r>
          </a:p>
          <a:p>
            <a:pPr marL="171450" lvl="0" indent="-171450">
              <a:buFont typeface="Arial" charset="0"/>
              <a:buChar char="•"/>
            </a:pPr>
            <a:r>
              <a:rPr lang="en-US" baseline="0" dirty="0"/>
              <a:t>How does this compare to </a:t>
            </a:r>
            <a:r>
              <a:rPr lang="en-US" baseline="0" dirty="0" err="1"/>
              <a:t>Xamarin.Forms</a:t>
            </a:r>
            <a:r>
              <a:rPr lang="en-US" baseline="0" dirty="0"/>
              <a:t>?</a:t>
            </a:r>
          </a:p>
          <a:p>
            <a:pPr marL="628650" lvl="1" indent="-171450">
              <a:buFont typeface="Arial" charset="0"/>
              <a:buChar char="•"/>
            </a:pPr>
            <a:r>
              <a:rPr lang="en-US" baseline="0" dirty="0"/>
              <a:t>Take code sharing benefits from traditional approach and add a shared UI layer</a:t>
            </a:r>
          </a:p>
          <a:p>
            <a:pPr marL="1085850" lvl="2" indent="-171450">
              <a:buFont typeface="Arial" charset="0"/>
              <a:buChar char="•"/>
            </a:pPr>
            <a:r>
              <a:rPr lang="en-US" baseline="0" dirty="0"/>
              <a:t>Rendered completely natively.</a:t>
            </a:r>
          </a:p>
          <a:p>
            <a:pPr marL="628650" lvl="1" indent="-171450">
              <a:buFont typeface="Arial" charset="0"/>
              <a:buChar char="•"/>
            </a:pPr>
            <a:r>
              <a:rPr lang="en-US" baseline="0" dirty="0"/>
              <a:t>Still can access platform-specific things!</a:t>
            </a:r>
            <a:endParaRPr lang="en-US"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25</a:t>
            </a:fld>
            <a:endParaRPr lang="en-US"/>
          </a:p>
        </p:txBody>
      </p:sp>
    </p:spTree>
    <p:extLst>
      <p:ext uri="{BB962C8B-B14F-4D97-AF65-F5344CB8AC3E}">
        <p14:creationId xmlns:p14="http://schemas.microsoft.com/office/powerpoint/2010/main" val="29129895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Much more than a framework.</a:t>
            </a:r>
          </a:p>
          <a:p>
            <a:pPr marL="171450" indent="-171450">
              <a:buFont typeface="Arial" charset="0"/>
              <a:buChar char="•"/>
            </a:pPr>
            <a:r>
              <a:rPr lang="en-US" dirty="0"/>
              <a:t>Includes</a:t>
            </a:r>
            <a:r>
              <a:rPr lang="en-US" baseline="0" dirty="0"/>
              <a:t> everything you need to get up and running to build fully native applications.</a:t>
            </a:r>
          </a:p>
          <a:p>
            <a:pPr marL="171450" indent="-171450">
              <a:buFont typeface="Arial" charset="0"/>
              <a:buChar char="•"/>
            </a:pPr>
            <a:r>
              <a:rPr lang="en-US" baseline="0" dirty="0"/>
              <a:t>Build native UIs in either C# or… XAML!</a:t>
            </a:r>
          </a:p>
          <a:p>
            <a:pPr marL="171450" indent="-171450">
              <a:buFont typeface="Arial" charset="0"/>
              <a:buChar char="•"/>
            </a:pPr>
            <a:r>
              <a:rPr lang="en-US" baseline="0" dirty="0"/>
              <a:t>If you are used to MVVM, this feels right at home!</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26</a:t>
            </a:fld>
            <a:endParaRPr lang="en-US"/>
          </a:p>
        </p:txBody>
      </p:sp>
    </p:spTree>
    <p:extLst>
      <p:ext uri="{BB962C8B-B14F-4D97-AF65-F5344CB8AC3E}">
        <p14:creationId xmlns:p14="http://schemas.microsoft.com/office/powerpoint/2010/main" val="432566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Build a simple</a:t>
            </a:r>
            <a:r>
              <a:rPr lang="en-US" baseline="0" dirty="0"/>
              <a:t> login screen using XAML on right-hand side</a:t>
            </a:r>
          </a:p>
          <a:p>
            <a:pPr marL="171450" indent="-171450">
              <a:buFont typeface="Arial" charset="0"/>
              <a:buChar char="•"/>
            </a:pPr>
            <a:r>
              <a:rPr lang="en-US" baseline="0" dirty="0"/>
              <a:t>Rendered natively…</a:t>
            </a:r>
          </a:p>
          <a:p>
            <a:pPr marL="171450" indent="-171450">
              <a:buFont typeface="Arial" charset="0"/>
              <a:buChar char="•"/>
            </a:pPr>
            <a:r>
              <a:rPr lang="en-US" baseline="0" dirty="0"/>
              <a:t>Very similar to XAML seen when doing Windows development</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27</a:t>
            </a:fld>
            <a:endParaRPr lang="en-US"/>
          </a:p>
        </p:txBody>
      </p:sp>
    </p:spTree>
    <p:extLst>
      <p:ext uri="{BB962C8B-B14F-4D97-AF65-F5344CB8AC3E}">
        <p14:creationId xmlns:p14="http://schemas.microsoft.com/office/powerpoint/2010/main" val="5040385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Pages represent</a:t>
            </a:r>
            <a:r>
              <a:rPr lang="en-US" baseline="0" dirty="0"/>
              <a:t> a screen in your application.</a:t>
            </a:r>
          </a:p>
          <a:p>
            <a:pPr marL="171450" indent="-171450">
              <a:buFont typeface="Arial" charset="0"/>
              <a:buChar char="•"/>
            </a:pPr>
            <a:r>
              <a:rPr lang="en-US" baseline="0" dirty="0"/>
              <a:t>Several different pages given by default…</a:t>
            </a:r>
          </a:p>
          <a:p>
            <a:pPr marL="171450" indent="-171450">
              <a:buFont typeface="Arial" charset="0"/>
              <a:buChar char="•"/>
            </a:pPr>
            <a:r>
              <a:rPr lang="en-US" baseline="0" dirty="0"/>
              <a:t>Remember… each is rendered natively</a:t>
            </a:r>
          </a:p>
          <a:p>
            <a:pPr marL="628650" lvl="1" indent="-171450">
              <a:buFont typeface="Arial" charset="0"/>
              <a:buChar char="•"/>
            </a:pPr>
            <a:r>
              <a:rPr lang="en-US" baseline="0" dirty="0"/>
              <a:t>Tabbed View = ?</a:t>
            </a:r>
          </a:p>
          <a:p>
            <a:pPr marL="628650" lvl="1" indent="-171450">
              <a:buFont typeface="Arial" charset="0"/>
              <a:buChar char="•"/>
            </a:pPr>
            <a:r>
              <a:rPr lang="en-US" baseline="0" dirty="0"/>
              <a:t>iOS tabs on bottom</a:t>
            </a:r>
          </a:p>
          <a:p>
            <a:pPr marL="628650" lvl="1" indent="-171450">
              <a:buFont typeface="Arial" charset="0"/>
              <a:buChar char="•"/>
            </a:pPr>
            <a:r>
              <a:rPr lang="en-US" baseline="0" dirty="0"/>
              <a:t>Android on top</a:t>
            </a:r>
          </a:p>
          <a:p>
            <a:pPr marL="628650" lvl="1" indent="-171450">
              <a:buFont typeface="Arial" charset="0"/>
              <a:buChar char="•"/>
            </a:pPr>
            <a:r>
              <a:rPr lang="en-US" baseline="0" dirty="0"/>
              <a:t>Windows Phone you have pivot control</a:t>
            </a:r>
          </a:p>
        </p:txBody>
      </p:sp>
      <p:sp>
        <p:nvSpPr>
          <p:cNvPr id="4" name="Slide Number Placeholder 3"/>
          <p:cNvSpPr>
            <a:spLocks noGrp="1"/>
          </p:cNvSpPr>
          <p:nvPr>
            <p:ph type="sldNum" sz="quarter" idx="10"/>
          </p:nvPr>
        </p:nvSpPr>
        <p:spPr/>
        <p:txBody>
          <a:bodyPr/>
          <a:lstStyle/>
          <a:p>
            <a:fld id="{9A022845-941E-7C42-8070-12AD873FCE1E}" type="slidenum">
              <a:rPr lang="en-US" smtClean="0"/>
              <a:t>28</a:t>
            </a:fld>
            <a:endParaRPr lang="en-US"/>
          </a:p>
        </p:txBody>
      </p:sp>
    </p:spTree>
    <p:extLst>
      <p:ext uri="{BB962C8B-B14F-4D97-AF65-F5344CB8AC3E}">
        <p14:creationId xmlns:p14="http://schemas.microsoft.com/office/powerpoint/2010/main" val="35094820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Inside</a:t>
            </a:r>
            <a:r>
              <a:rPr lang="en-US" baseline="0" dirty="0"/>
              <a:t> a page there are layouts</a:t>
            </a:r>
          </a:p>
          <a:p>
            <a:pPr marL="171450" indent="-171450">
              <a:buFont typeface="Arial" charset="0"/>
              <a:buChar char="•"/>
            </a:pPr>
            <a:r>
              <a:rPr lang="en-US" baseline="0" dirty="0"/>
              <a:t>Describe how UI elements are to be arranged within a page</a:t>
            </a:r>
          </a:p>
          <a:p>
            <a:pPr marL="171450" indent="-171450">
              <a:buFont typeface="Arial" charset="0"/>
              <a:buChar char="•"/>
            </a:pPr>
            <a:r>
              <a:rPr lang="en-US" baseline="0" dirty="0"/>
              <a:t>You can use simple things like </a:t>
            </a:r>
            <a:r>
              <a:rPr lang="en-US" baseline="0" dirty="0" err="1"/>
              <a:t>StackLayout</a:t>
            </a:r>
            <a:r>
              <a:rPr lang="en-US" baseline="0" dirty="0"/>
              <a:t> (like </a:t>
            </a:r>
            <a:r>
              <a:rPr lang="en-US" baseline="0" dirty="0" err="1"/>
              <a:t>StackPanel</a:t>
            </a:r>
            <a:r>
              <a:rPr lang="en-US" baseline="0" dirty="0"/>
              <a:t>) or even things like Grids</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29</a:t>
            </a:fld>
            <a:endParaRPr lang="en-US"/>
          </a:p>
        </p:txBody>
      </p:sp>
    </p:spTree>
    <p:extLst>
      <p:ext uri="{BB962C8B-B14F-4D97-AF65-F5344CB8AC3E}">
        <p14:creationId xmlns:p14="http://schemas.microsoft.com/office/powerpoint/2010/main" val="15453768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More than 40 controls, layouts, and pages to mix and match from.</a:t>
            </a:r>
          </a:p>
          <a:p>
            <a:pPr marL="171450" indent="-171450">
              <a:buFont typeface="Arial" charset="0"/>
              <a:buChar char="•"/>
            </a:pPr>
            <a:r>
              <a:rPr lang="en-US" dirty="0"/>
              <a:t>All</a:t>
            </a:r>
            <a:r>
              <a:rPr lang="en-US" baseline="0" dirty="0"/>
              <a:t> included “in the box”. You can always create your own!</a:t>
            </a:r>
          </a:p>
          <a:p>
            <a:pPr marL="171450" indent="-171450">
              <a:buFont typeface="Arial" charset="0"/>
              <a:buChar char="•"/>
            </a:pPr>
            <a:r>
              <a:rPr lang="en-US" baseline="0" dirty="0"/>
              <a:t>Remember… native…</a:t>
            </a:r>
          </a:p>
          <a:p>
            <a:pPr marL="628650" lvl="1" indent="-171450">
              <a:buFont typeface="Arial" charset="0"/>
              <a:buChar char="•"/>
            </a:pPr>
            <a:r>
              <a:rPr lang="en-US" baseline="0" dirty="0"/>
              <a:t>Entry</a:t>
            </a:r>
          </a:p>
          <a:p>
            <a:pPr marL="1085850" lvl="2" indent="-171450">
              <a:buFont typeface="Arial" charset="0"/>
              <a:buChar char="•"/>
            </a:pPr>
            <a:r>
              <a:rPr lang="en-US" baseline="0" dirty="0"/>
              <a:t>iOS = </a:t>
            </a:r>
            <a:r>
              <a:rPr lang="en-US" baseline="0" dirty="0" err="1"/>
              <a:t>UITextField</a:t>
            </a:r>
            <a:endParaRPr lang="en-US" baseline="0" dirty="0"/>
          </a:p>
          <a:p>
            <a:pPr marL="1085850" lvl="2" indent="-171450">
              <a:buFont typeface="Arial" charset="0"/>
              <a:buChar char="•"/>
            </a:pPr>
            <a:r>
              <a:rPr lang="en-US" baseline="0" dirty="0"/>
              <a:t>Android = </a:t>
            </a:r>
            <a:r>
              <a:rPr lang="en-US" baseline="0" dirty="0" err="1"/>
              <a:t>EditText</a:t>
            </a:r>
            <a:endParaRPr lang="en-US" baseline="0" dirty="0"/>
          </a:p>
          <a:p>
            <a:pPr marL="1085850" lvl="2" indent="-171450">
              <a:buFont typeface="Arial" charset="0"/>
              <a:buChar char="•"/>
            </a:pPr>
            <a:r>
              <a:rPr lang="en-US" baseline="0" dirty="0"/>
              <a:t>Windows Phone = </a:t>
            </a:r>
            <a:r>
              <a:rPr lang="en-US" baseline="0" dirty="0" err="1"/>
              <a:t>TextBox</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30</a:t>
            </a:fld>
            <a:endParaRPr lang="en-US"/>
          </a:p>
        </p:txBody>
      </p:sp>
    </p:spTree>
    <p:extLst>
      <p:ext uri="{BB962C8B-B14F-4D97-AF65-F5344CB8AC3E}">
        <p14:creationId xmlns:p14="http://schemas.microsoft.com/office/powerpoint/2010/main" val="3618258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You</a:t>
            </a:r>
            <a:r>
              <a:rPr lang="en-US" baseline="0" dirty="0"/>
              <a:t> should feel right at home as a Windows Developer</a:t>
            </a:r>
          </a:p>
          <a:p>
            <a:pPr marL="171450" indent="-171450">
              <a:buFont typeface="Arial" charset="0"/>
              <a:buChar char="•"/>
            </a:pPr>
            <a:r>
              <a:rPr lang="en-US" baseline="0" dirty="0"/>
              <a:t>Very similar naming conventions</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31</a:t>
            </a:fld>
            <a:endParaRPr lang="en-US"/>
          </a:p>
        </p:txBody>
      </p:sp>
    </p:spTree>
    <p:extLst>
      <p:ext uri="{BB962C8B-B14F-4D97-AF65-F5344CB8AC3E}">
        <p14:creationId xmlns:p14="http://schemas.microsoft.com/office/powerpoint/2010/main" val="17501599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Not</a:t>
            </a:r>
            <a:r>
              <a:rPr lang="en-US" baseline="0" dirty="0"/>
              <a:t> only are controls similar, but binding too.</a:t>
            </a:r>
          </a:p>
          <a:p>
            <a:pPr marL="171450" indent="-171450">
              <a:buFont typeface="Arial" charset="0"/>
              <a:buChar char="•"/>
            </a:pPr>
            <a:r>
              <a:rPr lang="en-US" baseline="0" dirty="0"/>
              <a:t>If you are currently doing Windows development, you will find </a:t>
            </a:r>
            <a:r>
              <a:rPr lang="en-US" baseline="0" dirty="0" err="1"/>
              <a:t>Xamarin.Forms</a:t>
            </a:r>
            <a:r>
              <a:rPr lang="en-US" baseline="0" dirty="0"/>
              <a:t> right at home.</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32</a:t>
            </a:fld>
            <a:endParaRPr lang="en-US"/>
          </a:p>
        </p:txBody>
      </p:sp>
    </p:spTree>
    <p:extLst>
      <p:ext uri="{BB962C8B-B14F-4D97-AF65-F5344CB8AC3E}">
        <p14:creationId xmlns:p14="http://schemas.microsoft.com/office/powerpoint/2010/main" val="8915287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charset="0"/>
              <a:buChar char="•"/>
            </a:pPr>
            <a:r>
              <a:rPr lang="en-US" dirty="0"/>
              <a:t>Build</a:t>
            </a:r>
            <a:r>
              <a:rPr lang="en-US" baseline="0" dirty="0"/>
              <a:t> amazing frontends using Xamarin… build amazing backends using Azure</a:t>
            </a:r>
          </a:p>
          <a:p>
            <a:pPr marL="171450" indent="-171450">
              <a:buFont typeface="Arial" charset="0"/>
              <a:buChar char="•"/>
            </a:pPr>
            <a:r>
              <a:rPr lang="en-US" dirty="0"/>
              <a:t>Azure Mobile Services</a:t>
            </a:r>
          </a:p>
          <a:p>
            <a:pPr marL="628650" lvl="1" indent="-171450">
              <a:buFont typeface="Arial" charset="0"/>
              <a:buChar char="•"/>
            </a:pPr>
            <a:r>
              <a:rPr lang="en-US" dirty="0"/>
              <a:t>Xamarin</a:t>
            </a:r>
            <a:r>
              <a:rPr lang="en-US" baseline="0" dirty="0"/>
              <a:t> Component for iOS + Android</a:t>
            </a:r>
          </a:p>
          <a:p>
            <a:pPr marL="171450" lvl="0" indent="-171450">
              <a:buFont typeface="Arial" charset="0"/>
              <a:buChar char="•"/>
            </a:pPr>
            <a:r>
              <a:rPr lang="en-US" baseline="0" dirty="0"/>
              <a:t>Azure Messaging</a:t>
            </a:r>
          </a:p>
          <a:p>
            <a:pPr marL="628650" lvl="1" indent="-171450">
              <a:buFont typeface="Arial" charset="0"/>
              <a:buChar char="•"/>
            </a:pPr>
            <a:r>
              <a:rPr lang="en-US" baseline="0" dirty="0"/>
              <a:t>Push notifications for iOS + Android</a:t>
            </a:r>
          </a:p>
          <a:p>
            <a:pPr marL="171450" lvl="0" indent="-171450">
              <a:buFont typeface="Arial" charset="0"/>
              <a:buChar char="•"/>
            </a:pPr>
            <a:r>
              <a:rPr lang="en-US" baseline="0" dirty="0"/>
              <a:t>Azure Storage</a:t>
            </a:r>
          </a:p>
          <a:p>
            <a:pPr marL="628650" lvl="1" indent="-171450">
              <a:buFont typeface="Arial" charset="0"/>
              <a:buChar char="•"/>
            </a:pPr>
            <a:r>
              <a:rPr lang="en-US" baseline="0" dirty="0"/>
              <a:t>In preview as of Build 2015! Download via </a:t>
            </a:r>
            <a:r>
              <a:rPr lang="en-US" baseline="0" dirty="0" err="1"/>
              <a:t>NuGet</a:t>
            </a:r>
            <a:endParaRPr lang="en-US" baseline="0"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33</a:t>
            </a:fld>
            <a:endParaRPr lang="en-US"/>
          </a:p>
        </p:txBody>
      </p:sp>
    </p:spTree>
    <p:extLst>
      <p:ext uri="{BB962C8B-B14F-4D97-AF65-F5344CB8AC3E}">
        <p14:creationId xmlns:p14="http://schemas.microsoft.com/office/powerpoint/2010/main" val="1871812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charset="0"/>
              <a:buChar char="•"/>
            </a:pPr>
            <a:r>
              <a:rPr lang="en-US" dirty="0"/>
              <a:t>Build a UI natively on a per-platform basis</a:t>
            </a:r>
            <a:r>
              <a:rPr lang="en-US" baseline="0" dirty="0"/>
              <a:t> with C#</a:t>
            </a:r>
          </a:p>
          <a:p>
            <a:pPr marL="628650" lvl="1" indent="-171450">
              <a:buFont typeface="Arial" charset="0"/>
              <a:buChar char="•"/>
            </a:pPr>
            <a:r>
              <a:rPr lang="en-US" baseline="0" dirty="0"/>
              <a:t>Use native controls and native paradigms</a:t>
            </a:r>
          </a:p>
          <a:p>
            <a:pPr marL="628650" lvl="1" indent="-171450">
              <a:buFont typeface="Arial" charset="0"/>
              <a:buChar char="•"/>
            </a:pPr>
            <a:r>
              <a:rPr lang="en-US" baseline="0" dirty="0"/>
              <a:t>iOS</a:t>
            </a:r>
          </a:p>
          <a:p>
            <a:pPr marL="1085850" lvl="2" indent="-171450">
              <a:buFont typeface="Arial" charset="0"/>
              <a:buChar char="•"/>
            </a:pPr>
            <a:r>
              <a:rPr lang="en-US" baseline="0" dirty="0"/>
              <a:t>XIB or Code</a:t>
            </a:r>
          </a:p>
          <a:p>
            <a:pPr marL="628650" lvl="1" indent="-171450">
              <a:buFont typeface="Arial" charset="0"/>
              <a:buChar char="•"/>
            </a:pPr>
            <a:r>
              <a:rPr lang="en-US" baseline="0" dirty="0"/>
              <a:t>Android</a:t>
            </a:r>
          </a:p>
          <a:p>
            <a:pPr marL="1085850" lvl="2" indent="-171450">
              <a:buFont typeface="Arial" charset="0"/>
              <a:buChar char="•"/>
            </a:pPr>
            <a:r>
              <a:rPr lang="en-US" baseline="0" dirty="0"/>
              <a:t>XML layouts</a:t>
            </a:r>
          </a:p>
          <a:p>
            <a:pPr marL="628650" lvl="1" indent="-171450">
              <a:buFont typeface="Arial" charset="0"/>
              <a:buChar char="•"/>
            </a:pPr>
            <a:r>
              <a:rPr lang="en-US" baseline="0" dirty="0"/>
              <a:t>Windows</a:t>
            </a:r>
          </a:p>
          <a:p>
            <a:pPr marL="1085850" lvl="2" indent="-171450">
              <a:buFont typeface="Arial" charset="0"/>
              <a:buChar char="•"/>
            </a:pPr>
            <a:r>
              <a:rPr lang="en-US" baseline="0" dirty="0"/>
              <a:t>XAML</a:t>
            </a:r>
          </a:p>
          <a:p>
            <a:pPr marL="171450" lvl="0" indent="-171450">
              <a:buFont typeface="Arial" charset="0"/>
              <a:buChar char="•"/>
            </a:pPr>
            <a:r>
              <a:rPr lang="en-US" baseline="0" dirty="0"/>
              <a:t>Share everything that isn’t platform-specific</a:t>
            </a:r>
          </a:p>
          <a:p>
            <a:pPr marL="171450" lvl="0" indent="-171450">
              <a:buFont typeface="Arial" charset="0"/>
              <a:buChar char="•"/>
            </a:pPr>
            <a:r>
              <a:rPr lang="en-US" baseline="0" dirty="0"/>
              <a:t>100% access to all the native bits</a:t>
            </a:r>
          </a:p>
          <a:p>
            <a:pPr marL="171450" lvl="0" indent="-171450">
              <a:buFont typeface="Arial" charset="0"/>
              <a:buChar char="•"/>
            </a:pPr>
            <a:r>
              <a:rPr lang="en-US" baseline="0" dirty="0"/>
              <a:t>High performance</a:t>
            </a:r>
          </a:p>
          <a:p>
            <a:pPr marL="171450" lvl="0" indent="-171450">
              <a:buFont typeface="Arial" charset="0"/>
              <a:buChar char="•"/>
            </a:pPr>
            <a:r>
              <a:rPr lang="en-US" baseline="0" dirty="0"/>
              <a:t>End Result</a:t>
            </a:r>
          </a:p>
          <a:p>
            <a:pPr marL="628650" lvl="1" indent="-171450">
              <a:buFont typeface="Arial" charset="0"/>
              <a:buChar char="•"/>
            </a:pPr>
            <a:r>
              <a:rPr lang="en-US" baseline="0" dirty="0"/>
              <a:t>One shared app logic code base for iOS, Android, Mac, Windows Phone, and Windows</a:t>
            </a:r>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7</a:t>
            </a:fld>
            <a:endParaRPr lang="en-US"/>
          </a:p>
        </p:txBody>
      </p:sp>
    </p:spTree>
    <p:extLst>
      <p:ext uri="{BB962C8B-B14F-4D97-AF65-F5344CB8AC3E}">
        <p14:creationId xmlns:p14="http://schemas.microsoft.com/office/powerpoint/2010/main" val="244231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Mentioned 100%</a:t>
            </a:r>
            <a:r>
              <a:rPr lang="en-US" baseline="0" dirty="0"/>
              <a:t> API access earlier</a:t>
            </a:r>
          </a:p>
          <a:p>
            <a:pPr marL="171450" indent="-171450">
              <a:buFont typeface="Arial" charset="0"/>
              <a:buChar char="•"/>
            </a:pPr>
            <a:r>
              <a:rPr lang="en-US" baseline="0" dirty="0"/>
              <a:t>If you’ve ever developed for a Windows Platform these .NET namespaces look familiar</a:t>
            </a:r>
          </a:p>
          <a:p>
            <a:pPr marL="171450" indent="-171450">
              <a:buFont typeface="Arial" charset="0"/>
              <a:buChar char="•"/>
            </a:pPr>
            <a:r>
              <a:rPr lang="en-US" baseline="0" dirty="0"/>
              <a:t>When you move to Windows Phone + Store, you still have access to .NET namespaces + a few new ones</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8</a:t>
            </a:fld>
            <a:endParaRPr lang="en-US"/>
          </a:p>
        </p:txBody>
      </p:sp>
    </p:spTree>
    <p:extLst>
      <p:ext uri="{BB962C8B-B14F-4D97-AF65-F5344CB8AC3E}">
        <p14:creationId xmlns:p14="http://schemas.microsoft.com/office/powerpoint/2010/main" val="3823210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You can still see all .NET namespaces and libraries</a:t>
            </a:r>
          </a:p>
          <a:p>
            <a:pPr marL="171450" indent="-171450">
              <a:buFont typeface="Arial" charset="0"/>
              <a:buChar char="•"/>
            </a:pPr>
            <a:r>
              <a:rPr lang="en-US" dirty="0"/>
              <a:t>Xamarin gives us 100% API</a:t>
            </a:r>
            <a:r>
              <a:rPr lang="en-US" baseline="0" dirty="0"/>
              <a:t> coverage to each iOS API in its SDK</a:t>
            </a:r>
          </a:p>
          <a:p>
            <a:pPr marL="171450" indent="-171450">
              <a:buFont typeface="Arial" charset="0"/>
              <a:buChar char="•"/>
            </a:pPr>
            <a:r>
              <a:rPr lang="en-US" baseline="0" dirty="0" err="1"/>
              <a:t>UIKit</a:t>
            </a:r>
            <a:r>
              <a:rPr lang="en-US" baseline="0" dirty="0"/>
              <a:t> mentioned earlier to build native user interfaces</a:t>
            </a:r>
          </a:p>
          <a:p>
            <a:pPr marL="171450" indent="-171450">
              <a:buFont typeface="Arial" charset="0"/>
              <a:buChar char="•"/>
            </a:pPr>
            <a:r>
              <a:rPr lang="en-US" baseline="0" dirty="0" err="1"/>
              <a:t>iBeacon</a:t>
            </a:r>
            <a:r>
              <a:rPr lang="en-US" baseline="0" dirty="0"/>
              <a:t> anyone?</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9</a:t>
            </a:fld>
            <a:endParaRPr lang="en-US"/>
          </a:p>
        </p:txBody>
      </p:sp>
    </p:spTree>
    <p:extLst>
      <p:ext uri="{BB962C8B-B14F-4D97-AF65-F5344CB8AC3E}">
        <p14:creationId xmlns:p14="http://schemas.microsoft.com/office/powerpoint/2010/main" val="303666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Same</a:t>
            </a:r>
            <a:r>
              <a:rPr lang="en-US" baseline="0" dirty="0"/>
              <a:t> is true for Android</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10</a:t>
            </a:fld>
            <a:endParaRPr lang="en-US"/>
          </a:p>
        </p:txBody>
      </p:sp>
    </p:spTree>
    <p:extLst>
      <p:ext uri="{BB962C8B-B14F-4D97-AF65-F5344CB8AC3E}">
        <p14:creationId xmlns:p14="http://schemas.microsoft.com/office/powerpoint/2010/main" val="2560706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There is no compromise</a:t>
            </a:r>
            <a:r>
              <a:rPr lang="en-US" baseline="0" dirty="0"/>
              <a:t> on performance.</a:t>
            </a:r>
          </a:p>
          <a:p>
            <a:pPr marL="171450" indent="-171450">
              <a:buFont typeface="Arial" panose="020B0604020202020204" pitchFamily="34" charset="0"/>
              <a:buChar char="•"/>
            </a:pPr>
            <a:r>
              <a:rPr lang="en-US" baseline="0" dirty="0"/>
              <a:t>Xamarin apps look and feel native because they are native.</a:t>
            </a:r>
          </a:p>
          <a:p>
            <a:pPr marL="628650" lvl="1" indent="-171450">
              <a:buFont typeface="Arial" panose="020B0604020202020204" pitchFamily="34" charset="0"/>
              <a:buChar char="•"/>
            </a:pPr>
            <a:r>
              <a:rPr lang="en-US" baseline="0" dirty="0"/>
              <a:t>Say exactly, pause for effect</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11</a:t>
            </a:fld>
            <a:endParaRPr lang="en-US"/>
          </a:p>
        </p:txBody>
      </p:sp>
    </p:spTree>
    <p:extLst>
      <p:ext uri="{BB962C8B-B14F-4D97-AF65-F5344CB8AC3E}">
        <p14:creationId xmlns:p14="http://schemas.microsoft.com/office/powerpoint/2010/main" val="1355399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Say</a:t>
            </a:r>
            <a:r>
              <a:rPr lang="en-US" baseline="0" dirty="0"/>
              <a:t> exactly. Pause for effect.</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12</a:t>
            </a:fld>
            <a:endParaRPr lang="en-US"/>
          </a:p>
        </p:txBody>
      </p:sp>
    </p:spTree>
    <p:extLst>
      <p:ext uri="{BB962C8B-B14F-4D97-AF65-F5344CB8AC3E}">
        <p14:creationId xmlns:p14="http://schemas.microsoft.com/office/powerpoint/2010/main" val="1210993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Same-day</a:t>
            </a:r>
            <a:r>
              <a:rPr lang="en-US" baseline="0" dirty="0"/>
              <a:t> support for all of the latest iOS releases</a:t>
            </a:r>
          </a:p>
          <a:p>
            <a:pPr marL="628650" lvl="1" indent="-171450">
              <a:buFont typeface="Arial" panose="020B0604020202020204" pitchFamily="34" charset="0"/>
              <a:buChar char="•"/>
            </a:pPr>
            <a:r>
              <a:rPr lang="en-US" baseline="0" dirty="0"/>
              <a:t>Big! You don’t want to have to wait for access.</a:t>
            </a:r>
          </a:p>
          <a:p>
            <a:pPr marL="171450" lvl="0" indent="-171450">
              <a:buFont typeface="Arial" panose="020B0604020202020204" pitchFamily="34" charset="0"/>
              <a:buChar char="•"/>
            </a:pPr>
            <a:r>
              <a:rPr lang="en-US" baseline="0" dirty="0"/>
              <a:t>Android doesn’t offer API previews, whereas iOS does.</a:t>
            </a:r>
          </a:p>
          <a:p>
            <a:pPr marL="171450" lvl="0" indent="-171450">
              <a:buFont typeface="Arial" panose="020B0604020202020204" pitchFamily="34" charset="0"/>
              <a:buChar char="•"/>
            </a:pPr>
            <a:r>
              <a:rPr lang="en-US" baseline="0" dirty="0"/>
              <a:t>Android bits usually in stable 4-8 weeks, but alphas / betas earlier</a:t>
            </a:r>
          </a:p>
          <a:p>
            <a:pPr marL="628650" lvl="1" indent="-171450">
              <a:buFont typeface="Arial" panose="020B0604020202020204" pitchFamily="34" charset="0"/>
              <a:buChar char="•"/>
            </a:pPr>
            <a:r>
              <a:rPr lang="en-US" baseline="0" dirty="0"/>
              <a:t>Not a huge deal on Android. Android 4.4 1% adoption after 4 months.</a:t>
            </a:r>
          </a:p>
          <a:p>
            <a:pPr marL="171450" lvl="0" indent="-171450">
              <a:buFont typeface="Arial" panose="020B0604020202020204" pitchFamily="34" charset="0"/>
              <a:buChar char="•"/>
            </a:pPr>
            <a:r>
              <a:rPr lang="en-US" baseline="0" dirty="0"/>
              <a:t>Mentioned iOS + Android + Windows</a:t>
            </a:r>
          </a:p>
          <a:p>
            <a:pPr marL="628650" lvl="1" indent="-171450">
              <a:buFont typeface="Arial" panose="020B0604020202020204" pitchFamily="34" charset="0"/>
              <a:buChar char="•"/>
            </a:pPr>
            <a:r>
              <a:rPr lang="en-US" baseline="0" dirty="0"/>
              <a:t>Fun doesn’t stop on phones / desktop! Build for Google Glass, Android Wear, Apple Watch, etc.</a:t>
            </a:r>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13</a:t>
            </a:fld>
            <a:endParaRPr lang="en-US"/>
          </a:p>
        </p:txBody>
      </p:sp>
    </p:spTree>
    <p:extLst>
      <p:ext uri="{BB962C8B-B14F-4D97-AF65-F5344CB8AC3E}">
        <p14:creationId xmlns:p14="http://schemas.microsoft.com/office/powerpoint/2010/main" val="1355399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1.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1.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1.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3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49700" y="742950"/>
            <a:ext cx="4889500" cy="2736850"/>
          </a:xfrm>
        </p:spPr>
        <p:txBody>
          <a:bodyPr/>
          <a:lstStyle>
            <a:lvl1pPr algn="l">
              <a:defRPr b="0" i="0">
                <a:solidFill>
                  <a:srgbClr val="3186C7"/>
                </a:solidFill>
                <a:latin typeface="Helvetica Light"/>
                <a:cs typeface="Helvetica Light"/>
              </a:defRPr>
            </a:lvl1pPr>
          </a:lstStyle>
          <a:p>
            <a:r>
              <a:rPr lang="en-US" dirty="0"/>
              <a:t>Title Goes Here</a:t>
            </a:r>
          </a:p>
        </p:txBody>
      </p:sp>
      <p:sp>
        <p:nvSpPr>
          <p:cNvPr id="4" name="Content Placeholder 3"/>
          <p:cNvSpPr>
            <a:spLocks noGrp="1"/>
          </p:cNvSpPr>
          <p:nvPr>
            <p:ph sz="half" idx="2" hasCustomPrompt="1"/>
          </p:nvPr>
        </p:nvSpPr>
        <p:spPr>
          <a:xfrm>
            <a:off x="3949700" y="3733799"/>
            <a:ext cx="4889500" cy="419101"/>
          </a:xfrm>
          <a:noFill/>
          <a:ln>
            <a:noFill/>
          </a:ln>
        </p:spPr>
        <p:txBody>
          <a:bodyPr/>
          <a:lstStyle>
            <a:lvl1pPr marL="0" indent="0">
              <a:lnSpc>
                <a:spcPct val="70000"/>
              </a:lnSpc>
              <a:buNone/>
              <a:defRPr sz="2800" b="1" i="0">
                <a:ln>
                  <a:noFill/>
                </a:ln>
                <a:solidFill>
                  <a:srgbClr val="8C8A8E"/>
                </a:solidFill>
                <a:latin typeface="Helvetica"/>
                <a:cs typeface="Helvetica"/>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Name Goes Here</a:t>
            </a:r>
          </a:p>
        </p:txBody>
      </p:sp>
      <p:cxnSp>
        <p:nvCxnSpPr>
          <p:cNvPr id="8" name="Straight Connector 7"/>
          <p:cNvCxnSpPr/>
          <p:nvPr/>
        </p:nvCxnSpPr>
        <p:spPr>
          <a:xfrm>
            <a:off x="3594100" y="742950"/>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10" name="Content Placeholder 3"/>
          <p:cNvSpPr>
            <a:spLocks noGrp="1"/>
          </p:cNvSpPr>
          <p:nvPr>
            <p:ph sz="half" idx="10" hasCustomPrompt="1"/>
          </p:nvPr>
        </p:nvSpPr>
        <p:spPr>
          <a:xfrm>
            <a:off x="3949700" y="4152900"/>
            <a:ext cx="4889500" cy="419101"/>
          </a:xfrm>
          <a:noFill/>
          <a:ln>
            <a:noFill/>
          </a:ln>
        </p:spPr>
        <p:txBody>
          <a:bodyPr/>
          <a:lstStyle>
            <a:lvl1pPr marL="0" indent="0">
              <a:lnSpc>
                <a:spcPct val="70000"/>
              </a:lnSpc>
              <a:buNone/>
              <a:defRPr sz="2800" b="0" i="0" baseline="0">
                <a:ln>
                  <a:noFill/>
                </a:ln>
                <a:solidFill>
                  <a:srgbClr val="8C8A8E"/>
                </a:solidFill>
                <a:latin typeface="Helvetica Light"/>
                <a:cs typeface="Helvetica Light"/>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Presenter Title</a:t>
            </a:r>
          </a:p>
        </p:txBody>
      </p:sp>
      <p:sp>
        <p:nvSpPr>
          <p:cNvPr id="11" name="Content Placeholder 3"/>
          <p:cNvSpPr>
            <a:spLocks noGrp="1"/>
          </p:cNvSpPr>
          <p:nvPr>
            <p:ph sz="half" idx="11" hasCustomPrompt="1"/>
          </p:nvPr>
        </p:nvSpPr>
        <p:spPr>
          <a:xfrm>
            <a:off x="3949700" y="4572001"/>
            <a:ext cx="4889500" cy="419101"/>
          </a:xfrm>
          <a:noFill/>
          <a:ln>
            <a:noFill/>
          </a:ln>
        </p:spPr>
        <p:txBody>
          <a:bodyPr/>
          <a:lstStyle>
            <a:lvl1pPr marL="0" indent="0">
              <a:lnSpc>
                <a:spcPct val="70000"/>
              </a:lnSpc>
              <a:buNone/>
              <a:defRPr sz="2800" b="0" i="0">
                <a:ln>
                  <a:noFill/>
                </a:ln>
                <a:solidFill>
                  <a:srgbClr val="8C8A8E"/>
                </a:solidFill>
                <a:latin typeface="Helvetica Light"/>
                <a:cs typeface="Helvetica Light"/>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Presenter Contact</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371652"/>
            <a:ext cx="3594100" cy="1507443"/>
          </a:xfrm>
          <a:prstGeom prst="rect">
            <a:avLst/>
          </a:prstGeom>
        </p:spPr>
      </p:pic>
    </p:spTree>
    <p:extLst>
      <p:ext uri="{BB962C8B-B14F-4D97-AF65-F5344CB8AC3E}">
        <p14:creationId xmlns:p14="http://schemas.microsoft.com/office/powerpoint/2010/main" val="36743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Section header 2">
    <p:spTree>
      <p:nvGrpSpPr>
        <p:cNvPr id="1" name=""/>
        <p:cNvGrpSpPr/>
        <p:nvPr/>
      </p:nvGrpSpPr>
      <p:grpSpPr>
        <a:xfrm>
          <a:off x="0" y="0"/>
          <a:ext cx="0" cy="0"/>
          <a:chOff x="0" y="0"/>
          <a:chExt cx="0" cy="0"/>
        </a:xfrm>
      </p:grpSpPr>
      <p:pic>
        <p:nvPicPr>
          <p:cNvPr id="8" name="Picture 7" descr="bg4-01.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798" y="-6757"/>
            <a:ext cx="9139201" cy="5153793"/>
          </a:xfrm>
          <a:prstGeom prst="rect">
            <a:avLst/>
          </a:prstGeom>
        </p:spPr>
      </p:pic>
      <p:sp>
        <p:nvSpPr>
          <p:cNvPr id="5" name="Date Placeholder 4"/>
          <p:cNvSpPr>
            <a:spLocks noGrp="1"/>
          </p:cNvSpPr>
          <p:nvPr>
            <p:ph type="dt" sz="half" idx="10"/>
          </p:nvPr>
        </p:nvSpPr>
        <p:spPr>
          <a:xfrm>
            <a:off x="457200" y="4767263"/>
            <a:ext cx="2133600" cy="273844"/>
          </a:xfrm>
          <a:prstGeom prst="rect">
            <a:avLst/>
          </a:prstGeom>
        </p:spPr>
        <p:txBody>
          <a:bodyPr/>
          <a:lstStyle/>
          <a:p>
            <a:fld id="{68C2560D-EC28-3B41-86E8-18F1CE0113B4}" type="datetimeFigureOut">
              <a:rPr lang="en-US" smtClean="0"/>
              <a:t>2/26/2016</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2066355A-084C-D24E-9AD2-7E4FC41EA627}" type="slidenum">
              <a:rPr lang="en-US" smtClean="0"/>
              <a:t>‹#›</a:t>
            </a:fld>
            <a:endParaRPr lang="en-US"/>
          </a:p>
        </p:txBody>
      </p:sp>
      <p:sp>
        <p:nvSpPr>
          <p:cNvPr id="11" name="Subtitle 2"/>
          <p:cNvSpPr>
            <a:spLocks noGrp="1"/>
          </p:cNvSpPr>
          <p:nvPr>
            <p:ph type="subTitle" idx="1" hasCustomPrompt="1"/>
          </p:nvPr>
        </p:nvSpPr>
        <p:spPr>
          <a:xfrm>
            <a:off x="457199" y="0"/>
            <a:ext cx="8459657" cy="5147036"/>
          </a:xfrm>
        </p:spPr>
        <p:txBody>
          <a:bodyPr anchor="ctr">
            <a:noAutofit/>
          </a:bodyPr>
          <a:lstStyle>
            <a:lvl1pPr marL="0" indent="0" algn="l">
              <a:buNone/>
              <a:defRPr sz="4800" b="0" i="0">
                <a:solidFill>
                  <a:srgbClr val="6C6C6C"/>
                </a:solidFill>
                <a:latin typeface="Helvetica Light"/>
                <a:cs typeface="Segoe UI" panose="020B05020402040202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a:t>
            </a:r>
            <a:br>
              <a:rPr lang="en-US" dirty="0"/>
            </a:br>
            <a:r>
              <a:rPr lang="en-US" dirty="0"/>
              <a:t>subtitle style</a:t>
            </a:r>
          </a:p>
        </p:txBody>
      </p:sp>
    </p:spTree>
    <p:extLst>
      <p:ext uri="{BB962C8B-B14F-4D97-AF65-F5344CB8AC3E}">
        <p14:creationId xmlns:p14="http://schemas.microsoft.com/office/powerpoint/2010/main" val="380540492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7335920"/>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58367"/>
            <a:ext cx="2057400" cy="433625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58367"/>
            <a:ext cx="6115050" cy="4336256"/>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7192773"/>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1411887758"/>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7029587"/>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596274816"/>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1954592"/>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7684698"/>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8940889"/>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745970"/>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230542462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amp; Bullets dark blue &amp; logo on left">
    <p:bg>
      <p:bgPr>
        <a:solidFill>
          <a:srgbClr val="15304E"/>
        </a:solidFill>
        <a:effectLst/>
      </p:bgPr>
    </p:bg>
    <p:spTree>
      <p:nvGrpSpPr>
        <p:cNvPr id="1" name=""/>
        <p:cNvGrpSpPr/>
        <p:nvPr/>
      </p:nvGrpSpPr>
      <p:grpSpPr>
        <a:xfrm>
          <a:off x="0" y="0"/>
          <a:ext cx="0" cy="0"/>
          <a:chOff x="0" y="0"/>
          <a:chExt cx="0" cy="0"/>
        </a:xfrm>
      </p:grpSpPr>
      <p:sp>
        <p:nvSpPr>
          <p:cNvPr id="29" name="Shape 29"/>
          <p:cNvSpPr>
            <a:spLocks noGrp="1"/>
          </p:cNvSpPr>
          <p:nvPr>
            <p:ph type="title"/>
          </p:nvPr>
        </p:nvSpPr>
        <p:spPr>
          <a:xfrm>
            <a:off x="338138" y="42862"/>
            <a:ext cx="7877175" cy="857250"/>
          </a:xfrm>
          <a:prstGeom prst="rect">
            <a:avLst/>
          </a:prstGeom>
        </p:spPr>
        <p:txBody>
          <a:bodyPr/>
          <a:lstStyle>
            <a:lvl1pPr>
              <a:defRPr sz="3000">
                <a:latin typeface="+mn-lt"/>
                <a:ea typeface="+mn-ea"/>
                <a:cs typeface="+mn-cs"/>
                <a:sym typeface="Segoe UI"/>
              </a:defRPr>
            </a:lvl1pPr>
          </a:lstStyle>
          <a:p>
            <a:pPr lvl="0">
              <a:defRPr sz="1800">
                <a:solidFill>
                  <a:srgbClr val="000000"/>
                </a:solidFill>
              </a:defRPr>
            </a:pPr>
            <a:r>
              <a:rPr sz="3000">
                <a:solidFill>
                  <a:srgbClr val="FFFFFF"/>
                </a:solidFill>
              </a:rPr>
              <a:t>Title Text</a:t>
            </a:r>
          </a:p>
        </p:txBody>
      </p:sp>
      <p:sp>
        <p:nvSpPr>
          <p:cNvPr id="30" name="Shape 30"/>
          <p:cNvSpPr>
            <a:spLocks noGrp="1"/>
          </p:cNvSpPr>
          <p:nvPr>
            <p:ph type="body" idx="1"/>
          </p:nvPr>
        </p:nvSpPr>
        <p:spPr>
          <a:xfrm>
            <a:off x="328614" y="1504950"/>
            <a:ext cx="4046972" cy="3486150"/>
          </a:xfrm>
          <a:prstGeom prst="rect">
            <a:avLst/>
          </a:prstGeom>
        </p:spPr>
        <p:txBody>
          <a:bodyPr/>
          <a:lstStyle>
            <a:lvl1pPr marL="142863" indent="-138101">
              <a:buSzPct val="33000"/>
              <a:buChar char="■"/>
              <a:defRPr sz="1688"/>
            </a:lvl1pPr>
            <a:lvl2pPr marL="393788" indent="-155684">
              <a:spcBef>
                <a:spcPts val="1013"/>
              </a:spcBef>
              <a:buSzPct val="100000"/>
              <a:buChar char="-"/>
              <a:defRPr sz="1688"/>
            </a:lvl2pPr>
            <a:lvl3pPr marL="631893" indent="-155684">
              <a:spcBef>
                <a:spcPts val="1050"/>
              </a:spcBef>
              <a:buSzPct val="75000"/>
              <a:buChar char="•"/>
              <a:defRPr sz="1688"/>
            </a:lvl3pPr>
            <a:lvl4pPr marL="851681" indent="-137368">
              <a:spcBef>
                <a:spcPts val="750"/>
              </a:spcBef>
              <a:buSzPct val="75000"/>
              <a:buChar char="•"/>
              <a:defRPr sz="1688"/>
            </a:lvl4pPr>
            <a:lvl5pPr marL="1062312" indent="-109895">
              <a:spcBef>
                <a:spcPts val="450"/>
              </a:spcBef>
              <a:buSzPct val="75000"/>
              <a:buChar char="•"/>
              <a:defRPr sz="1688"/>
            </a:lvl5pPr>
          </a:lstStyle>
          <a:p>
            <a:pPr lvl="0">
              <a:defRPr sz="1800">
                <a:solidFill>
                  <a:srgbClr val="000000"/>
                </a:solidFill>
              </a:defRPr>
            </a:pPr>
            <a:r>
              <a:rPr sz="1688">
                <a:solidFill>
                  <a:srgbClr val="FFFFFF"/>
                </a:solidFill>
              </a:rPr>
              <a:t>Body Level One</a:t>
            </a:r>
          </a:p>
          <a:p>
            <a:pPr lvl="1">
              <a:defRPr sz="1800">
                <a:solidFill>
                  <a:srgbClr val="000000"/>
                </a:solidFill>
              </a:defRPr>
            </a:pPr>
            <a:r>
              <a:rPr sz="1688">
                <a:solidFill>
                  <a:srgbClr val="FFFFFF"/>
                </a:solidFill>
              </a:rPr>
              <a:t>Body Level Two</a:t>
            </a:r>
          </a:p>
          <a:p>
            <a:pPr lvl="2">
              <a:defRPr sz="1800">
                <a:solidFill>
                  <a:srgbClr val="000000"/>
                </a:solidFill>
              </a:defRPr>
            </a:pPr>
            <a:r>
              <a:rPr sz="1688">
                <a:solidFill>
                  <a:srgbClr val="FFFFFF"/>
                </a:solidFill>
              </a:rPr>
              <a:t>Body Level Three</a:t>
            </a:r>
          </a:p>
          <a:p>
            <a:pPr lvl="3">
              <a:defRPr sz="1800">
                <a:solidFill>
                  <a:srgbClr val="000000"/>
                </a:solidFill>
              </a:defRPr>
            </a:pPr>
            <a:r>
              <a:rPr sz="1688">
                <a:solidFill>
                  <a:srgbClr val="FFFFFF"/>
                </a:solidFill>
              </a:rPr>
              <a:t>Body Level Four</a:t>
            </a:r>
          </a:p>
          <a:p>
            <a:pPr lvl="4">
              <a:defRPr sz="1800">
                <a:solidFill>
                  <a:srgbClr val="000000"/>
                </a:solidFill>
              </a:defRPr>
            </a:pPr>
            <a:r>
              <a:rPr sz="1688">
                <a:solidFill>
                  <a:srgbClr val="FFFFFF"/>
                </a:solidFill>
              </a:rPr>
              <a:t>Body Level Five</a:t>
            </a:r>
          </a:p>
        </p:txBody>
      </p:sp>
      <p:pic>
        <p:nvPicPr>
          <p:cNvPr id="31" name="logo-for-Photo-BKGD.png"/>
          <p:cNvPicPr/>
          <p:nvPr/>
        </p:nvPicPr>
        <p:blipFill>
          <a:blip r:embed="rId2">
            <a:extLst/>
          </a:blip>
          <a:stretch>
            <a:fillRect/>
          </a:stretch>
        </p:blipFill>
        <p:spPr>
          <a:xfrm>
            <a:off x="350044" y="4610100"/>
            <a:ext cx="2071688" cy="190500"/>
          </a:xfrm>
          <a:prstGeom prst="rect">
            <a:avLst/>
          </a:prstGeom>
          <a:ln w="12700">
            <a:miter lim="400000"/>
          </a:ln>
        </p:spPr>
      </p:pic>
    </p:spTree>
    <p:extLst>
      <p:ext uri="{BB962C8B-B14F-4D97-AF65-F5344CB8AC3E}">
        <p14:creationId xmlns:p14="http://schemas.microsoft.com/office/powerpoint/2010/main" val="758698219"/>
      </p:ext>
    </p:extLst>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3065552715"/>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314741"/>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00151"/>
            <a:ext cx="2057400" cy="339447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200151"/>
            <a:ext cx="611505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4075888"/>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3855468314"/>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7821590"/>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2435082059"/>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4309831"/>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8604045"/>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6789460"/>
      </p:ext>
    </p:extLst>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230176"/>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구역 머리글">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312865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357911871"/>
      </p:ext>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928809112"/>
      </p:ext>
    </p:extLst>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7519433"/>
      </p:ext>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00151"/>
            <a:ext cx="2057400" cy="339447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200151"/>
            <a:ext cx="611505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9137403"/>
      </p:ext>
    </p:extLst>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1465437355"/>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935822"/>
      </p:ext>
    </p:extLst>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2719220812"/>
      </p:ext>
    </p:extLst>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8283174"/>
      </p:ext>
    </p:extLst>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8984536"/>
      </p:ext>
    </p:extLst>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9194440"/>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3" name="Rectangle 2"/>
          <p:cNvSpPr/>
          <p:nvPr/>
        </p:nvSpPr>
        <p:spPr>
          <a:xfrm>
            <a:off x="0" y="1"/>
            <a:ext cx="209085" cy="79337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82284" rIns="102856" bIns="82284" numCol="1" spcCol="0" rtlCol="0" fromWordArt="0" anchor="t" anchorCtr="0" forceAA="0" compatLnSpc="1">
            <a:prstTxWarp prst="textNoShape">
              <a:avLst/>
            </a:prstTxWarp>
            <a:noAutofit/>
          </a:bodyPr>
          <a:lstStyle/>
          <a:p>
            <a:pPr algn="ctr" defTabSz="685775" latinLnBrk="0">
              <a:lnSpc>
                <a:spcPct val="90000"/>
              </a:lnSpc>
              <a:spcBef>
                <a:spcPts val="450"/>
              </a:spcBef>
            </a:pPr>
            <a:endParaRPr lang="en-US" sz="1500" dirty="0" err="1">
              <a:solidFill>
                <a:prstClr val="white"/>
              </a:solidFill>
            </a:endParaRPr>
          </a:p>
        </p:txBody>
      </p:sp>
      <p:sp>
        <p:nvSpPr>
          <p:cNvPr id="4" name="Rectangle 3"/>
          <p:cNvSpPr/>
          <p:nvPr userDrawn="1"/>
        </p:nvSpPr>
        <p:spPr>
          <a:xfrm>
            <a:off x="0" y="1"/>
            <a:ext cx="209085" cy="79337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56" tIns="82284" rIns="102856" bIns="82284" numCol="1" spcCol="0" rtlCol="0" fromWordArt="0" anchor="t" anchorCtr="0" forceAA="0" compatLnSpc="1">
            <a:prstTxWarp prst="textNoShape">
              <a:avLst/>
            </a:prstTxWarp>
            <a:noAutofit/>
          </a:bodyPr>
          <a:lstStyle/>
          <a:p>
            <a:pPr algn="ctr" defTabSz="685775" latinLnBrk="0">
              <a:lnSpc>
                <a:spcPct val="90000"/>
              </a:lnSpc>
              <a:spcBef>
                <a:spcPts val="450"/>
              </a:spcBef>
            </a:pPr>
            <a:endParaRPr lang="en-US" sz="1500" dirty="0" err="1">
              <a:solidFill>
                <a:prstClr val="white"/>
              </a:solidFill>
            </a:endParaRPr>
          </a:p>
        </p:txBody>
      </p:sp>
    </p:spTree>
    <p:extLst>
      <p:ext uri="{BB962C8B-B14F-4D97-AF65-F5344CB8AC3E}">
        <p14:creationId xmlns:p14="http://schemas.microsoft.com/office/powerpoint/2010/main" val="3872401413"/>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056494"/>
      </p:ext>
    </p:extLst>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3903824736"/>
      </p:ext>
    </p:extLst>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2109061042"/>
      </p:ext>
    </p:extLst>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2632899"/>
      </p:ext>
    </p:extLst>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66143"/>
            <a:ext cx="2057400" cy="40284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66143"/>
            <a:ext cx="6115050" cy="4028480"/>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1025460"/>
      </p:ext>
    </p:extLst>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3035668564"/>
      </p:ext>
    </p:extLst>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5442830"/>
      </p:ext>
    </p:extLst>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276717795"/>
      </p:ext>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4685563"/>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8351591"/>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1601C75-6E3A-0C43-AC78-5185600B4E67}" type="datetimeFigureOut">
              <a:rPr lang="en-US" smtClean="0"/>
              <a:t>2/26/2016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325040625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626549"/>
      </p:ext>
    </p:extLst>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9473898"/>
      </p:ext>
    </p:extLst>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1207162036"/>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4107086972"/>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133912"/>
      </p:ext>
    </p:extLst>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66143"/>
            <a:ext cx="2057400" cy="40284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66143"/>
            <a:ext cx="6115050" cy="4028480"/>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0738762"/>
      </p:ext>
    </p:extLst>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3196698782"/>
      </p:ext>
    </p:extLst>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8566579"/>
      </p:ext>
    </p:extLst>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415000909"/>
      </p:ext>
    </p:extLst>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583912"/>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601C75-6E3A-0C43-AC78-5185600B4E67}" type="datetimeFigureOut">
              <a:rPr lang="en-US" smtClean="0"/>
              <a:t>2/26/2016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61204940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8280845"/>
      </p:ext>
    </p:extLst>
  </p:cSld>
  <p:clrMapOvr>
    <a:masterClrMapping/>
  </p:clrMapOv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31414239"/>
      </p:ext>
    </p:extLst>
  </p:cSld>
  <p:clrMapOvr>
    <a:masterClrMapping/>
  </p:clrMapOv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7897102"/>
      </p:ext>
    </p:extLst>
  </p:cSld>
  <p:clrMapOvr>
    <a:masterClrMapping/>
  </p:clrMapOv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236670175"/>
      </p:ext>
    </p:extLst>
  </p:cSld>
  <p:clrMapOvr>
    <a:masterClrMapping/>
  </p:clrMapOv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4002830620"/>
      </p:ext>
    </p:extLst>
  </p:cSld>
  <p:clrMapOvr>
    <a:masterClrMapping/>
  </p:clrMapOvr>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4197167"/>
      </p:ext>
    </p:extLst>
  </p:cSld>
  <p:clrMapOvr>
    <a:masterClrMapping/>
  </p:clrMapOv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66143"/>
            <a:ext cx="2057400" cy="40284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66143"/>
            <a:ext cx="6115050" cy="4028480"/>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5293299"/>
      </p:ext>
    </p:extLst>
  </p:cSld>
  <p:clrMapOvr>
    <a:masterClrMapping/>
  </p:clrMapOv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3017056760"/>
      </p:ext>
    </p:extLst>
  </p:cSld>
  <p:clrMapOvr>
    <a:masterClrMapping/>
  </p:clrMapOvr>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399518"/>
      </p:ext>
    </p:extLst>
  </p:cSld>
  <p:clrMapOvr>
    <a:masterClrMapping/>
  </p:clrMapOvr>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1452942890"/>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601C75-6E3A-0C43-AC78-5185600B4E67}" type="datetimeFigureOut">
              <a:rPr lang="en-US" smtClean="0"/>
              <a:t>2/26/2016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72082767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37336" y="2183012"/>
            <a:ext cx="2702719" cy="243542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203" y="2183012"/>
            <a:ext cx="2703314" cy="243542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7124616"/>
      </p:ext>
    </p:extLst>
  </p:cSld>
  <p:clrMapOvr>
    <a:masterClrMapping/>
  </p:clrMapOvr>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8857389"/>
      </p:ext>
    </p:extLst>
  </p:cSld>
  <p:clrMapOvr>
    <a:masterClrMapping/>
  </p:clrMapOvr>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4223681"/>
      </p:ext>
    </p:extLst>
  </p:cSld>
  <p:clrMapOvr>
    <a:masterClrMapping/>
  </p:clrMapOvr>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314245"/>
      </p:ext>
    </p:extLst>
  </p:cSld>
  <p:clrMapOvr>
    <a:masterClrMapping/>
  </p:clrMapOvr>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485310571"/>
      </p:ext>
    </p:extLst>
  </p:cSld>
  <p:clrMapOvr>
    <a:masterClrMapping/>
  </p:clrMapOvr>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3780025434"/>
      </p:ext>
    </p:extLst>
  </p:cSld>
  <p:clrMapOvr>
    <a:masterClrMapping/>
  </p:clrMapOvr>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914973"/>
      </p:ext>
    </p:extLst>
  </p:cSld>
  <p:clrMapOvr>
    <a:masterClrMapping/>
  </p:clrMapOv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04509" y="1574603"/>
            <a:ext cx="1396008" cy="304383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314700" y="1574603"/>
            <a:ext cx="4132659" cy="30438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656153"/>
      </p:ext>
    </p:extLst>
  </p:cSld>
  <p:clrMapOvr>
    <a:masterClrMapping/>
  </p:clrMapOvr>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4150525510"/>
      </p:ext>
    </p:extLst>
  </p:cSld>
  <p:clrMapOvr>
    <a:masterClrMapping/>
  </p:clrMapOv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3710802"/>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1601C75-6E3A-0C43-AC78-5185600B4E67}" type="datetimeFigureOut">
              <a:rPr lang="en-US" smtClean="0"/>
              <a:t>2/26/2016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2023525946"/>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3768432986"/>
      </p:ext>
    </p:extLst>
  </p:cSld>
  <p:clrMapOvr>
    <a:masterClrMapping/>
  </p:clrMapOvr>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37336" y="2183012"/>
            <a:ext cx="2702719" cy="243542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203" y="2183012"/>
            <a:ext cx="2703314" cy="243542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1737891"/>
      </p:ext>
    </p:extLst>
  </p:cSld>
  <p:clrMapOvr>
    <a:masterClrMapping/>
  </p:clrMapOvr>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3338395"/>
      </p:ext>
    </p:extLst>
  </p:cSld>
  <p:clrMapOvr>
    <a:masterClrMapping/>
  </p:clrMapOvr>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952916"/>
      </p:ext>
    </p:extLst>
  </p:cSld>
  <p:clrMapOvr>
    <a:masterClrMapping/>
  </p:clrMapOvr>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6174169"/>
      </p:ext>
    </p:extLst>
  </p:cSld>
  <p:clrMapOvr>
    <a:masterClrMapping/>
  </p:clrMapOv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4241711311"/>
      </p:ext>
    </p:extLst>
  </p:cSld>
  <p:clrMapOvr>
    <a:masterClrMapping/>
  </p:clrMapOvr>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3223876217"/>
      </p:ext>
    </p:extLst>
  </p:cSld>
  <p:clrMapOvr>
    <a:masterClrMapping/>
  </p:clrMapOvr>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4524697"/>
      </p:ext>
    </p:extLst>
  </p:cSld>
  <p:clrMapOvr>
    <a:masterClrMapping/>
  </p:clrMapOvr>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04509" y="1574603"/>
            <a:ext cx="1396008" cy="304383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314700" y="1574603"/>
            <a:ext cx="4132659" cy="30438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269439"/>
      </p:ext>
    </p:extLst>
  </p:cSld>
  <p:clrMapOvr>
    <a:masterClrMapping/>
  </p:clrMapOvr>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813919384"/>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1601C75-6E3A-0C43-AC78-5185600B4E67}" type="datetimeFigureOut">
              <a:rPr lang="en-US" smtClean="0"/>
              <a:t>2/26/2016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286992374"/>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5744092"/>
      </p:ext>
    </p:extLst>
  </p:cSld>
  <p:clrMapOvr>
    <a:masterClrMapping/>
  </p:clrMapOvr>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229546766"/>
      </p:ext>
    </p:extLst>
  </p:cSld>
  <p:clrMapOvr>
    <a:masterClrMapping/>
  </p:clrMapOvr>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3255864"/>
      </p:ext>
    </p:extLst>
  </p:cSld>
  <p:clrMapOvr>
    <a:masterClrMapping/>
  </p:clrMapOvr>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8909996"/>
      </p:ext>
    </p:extLst>
  </p:cSld>
  <p:clrMapOvr>
    <a:masterClrMapping/>
  </p:clrMapOvr>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12455"/>
      </p:ext>
    </p:extLst>
  </p:cSld>
  <p:clrMapOvr>
    <a:masterClrMapping/>
  </p:clrMapOvr>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1315740"/>
      </p:ext>
    </p:extLst>
  </p:cSld>
  <p:clrMapOvr>
    <a:masterClrMapping/>
  </p:clrMapOvr>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2108844550"/>
      </p:ext>
    </p:extLst>
  </p:cSld>
  <p:clrMapOvr>
    <a:masterClrMapping/>
  </p:clrMapOvr>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2476867870"/>
      </p:ext>
    </p:extLst>
  </p:cSld>
  <p:clrMapOvr>
    <a:masterClrMapping/>
  </p:clrMapOvr>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9435059"/>
      </p:ext>
    </p:extLst>
  </p:cSld>
  <p:clrMapOvr>
    <a:masterClrMapping/>
  </p:clrMapOvr>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6196" y="924521"/>
            <a:ext cx="2082998" cy="36701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24521"/>
            <a:ext cx="6191846" cy="3670101"/>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4244463"/>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1601C75-6E3A-0C43-AC78-5185600B4E67}" type="datetimeFigureOut">
              <a:rPr lang="en-US" smtClean="0"/>
              <a:t>2/26/2016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368077665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3288939118"/>
      </p:ext>
    </p:extLst>
  </p:cSld>
  <p:clrMapOvr>
    <a:masterClrMapping/>
  </p:clrMapOvr>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7499827"/>
      </p:ext>
    </p:extLst>
  </p:cSld>
  <p:clrMapOvr>
    <a:masterClrMapping/>
  </p:clrMapOvr>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2730613538"/>
      </p:ext>
    </p:extLst>
  </p:cSld>
  <p:clrMapOvr>
    <a:masterClrMapping/>
  </p:clrMapOvr>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75617" y="2144316"/>
            <a:ext cx="2748558" cy="2397324"/>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981325" y="2144316"/>
            <a:ext cx="2748558" cy="2397324"/>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9966539"/>
      </p:ext>
    </p:extLst>
  </p:cSld>
  <p:clrMapOvr>
    <a:masterClrMapping/>
  </p:clrMapOvr>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6224092"/>
      </p:ext>
    </p:extLst>
  </p:cSld>
  <p:clrMapOvr>
    <a:masterClrMapping/>
  </p:clrMapOvr>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7375755"/>
      </p:ext>
    </p:extLst>
  </p:cSld>
  <p:clrMapOvr>
    <a:masterClrMapping/>
  </p:clrMapOvr>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0927730"/>
      </p:ext>
    </p:extLst>
  </p:cSld>
  <p:clrMapOvr>
    <a:masterClrMapping/>
  </p:clrMapOvr>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4170523888"/>
      </p:ext>
    </p:extLst>
  </p:cSld>
  <p:clrMapOvr>
    <a:masterClrMapping/>
  </p:clrMapOvr>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975245851"/>
      </p:ext>
    </p:extLst>
  </p:cSld>
  <p:clrMapOvr>
    <a:masterClrMapping/>
  </p:clrMapOvr>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993972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6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49700" y="742950"/>
            <a:ext cx="4889500" cy="3657600"/>
          </a:xfrm>
        </p:spPr>
        <p:txBody>
          <a:bodyPr/>
          <a:lstStyle>
            <a:lvl1pPr algn="l">
              <a:defRPr b="0" i="0">
                <a:solidFill>
                  <a:srgbClr val="3186C7"/>
                </a:solidFill>
                <a:latin typeface="Helvetica Light"/>
                <a:cs typeface="Helvetica Light"/>
              </a:defRPr>
            </a:lvl1pPr>
          </a:lstStyle>
          <a:p>
            <a:r>
              <a:rPr lang="en-US" dirty="0"/>
              <a:t>Title Goes Here</a:t>
            </a:r>
          </a:p>
        </p:txBody>
      </p:sp>
      <p:cxnSp>
        <p:nvCxnSpPr>
          <p:cNvPr id="8" name="Straight Connector 7"/>
          <p:cNvCxnSpPr/>
          <p:nvPr/>
        </p:nvCxnSpPr>
        <p:spPr>
          <a:xfrm>
            <a:off x="3594100" y="742950"/>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5" name="Picture Placeholder 4"/>
          <p:cNvSpPr>
            <a:spLocks noGrp="1"/>
          </p:cNvSpPr>
          <p:nvPr>
            <p:ph type="pic" sz="quarter" idx="10"/>
          </p:nvPr>
        </p:nvSpPr>
        <p:spPr>
          <a:xfrm>
            <a:off x="673100" y="1349375"/>
            <a:ext cx="2444750" cy="2444750"/>
          </a:xfrm>
        </p:spPr>
        <p:txBody>
          <a:bodyPr/>
          <a:lstStyle/>
          <a:p>
            <a:r>
              <a:rPr lang="en-US"/>
              <a:t>Click icon to add picture</a:t>
            </a:r>
            <a:endParaRPr lang="en-US" dirty="0"/>
          </a:p>
        </p:txBody>
      </p:sp>
    </p:spTree>
    <p:extLst>
      <p:ext uri="{BB962C8B-B14F-4D97-AF65-F5344CB8AC3E}">
        <p14:creationId xmlns:p14="http://schemas.microsoft.com/office/powerpoint/2010/main" val="37943324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601C75-6E3A-0C43-AC78-5185600B4E67}" type="datetimeFigureOut">
              <a:rPr lang="en-US" smtClean="0"/>
              <a:t>2/26/2016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3222959260"/>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341616" y="1676995"/>
            <a:ext cx="1388269" cy="2864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75620" y="1676995"/>
            <a:ext cx="4108847" cy="2864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1644774"/>
      </p:ext>
    </p:extLst>
  </p:cSld>
  <p:clrMapOvr>
    <a:masterClrMapping/>
  </p:clrMapOvr>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52432522"/>
      </p:ext>
    </p:extLst>
  </p:cSld>
  <p:clrMapOvr>
    <a:masterClrMapping/>
  </p:clrMapOvr>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1984213"/>
      </p:ext>
    </p:extLst>
  </p:cSld>
  <p:clrMapOvr>
    <a:masterClrMapping/>
  </p:clrMapOvr>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3758311000"/>
      </p:ext>
    </p:extLst>
  </p:cSld>
  <p:clrMapOvr>
    <a:masterClrMapping/>
  </p:clrMapOvr>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42964" y="1028106"/>
            <a:ext cx="3700463" cy="406241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028106"/>
            <a:ext cx="3700463" cy="406241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7537027"/>
      </p:ext>
    </p:extLst>
  </p:cSld>
  <p:clrMapOvr>
    <a:masterClrMapping/>
  </p:clrMapOvr>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884608"/>
      </p:ext>
    </p:extLst>
  </p:cSld>
  <p:clrMapOvr>
    <a:masterClrMapping/>
  </p:clrMapOvr>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9623234"/>
      </p:ext>
    </p:extLst>
  </p:cSld>
  <p:clrMapOvr>
    <a:masterClrMapping/>
  </p:clrMapOvr>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782228"/>
      </p:ext>
    </p:extLst>
  </p:cSld>
  <p:clrMapOvr>
    <a:masterClrMapping/>
  </p:clrMapOvr>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3917045295"/>
      </p:ext>
    </p:extLst>
  </p:cSld>
  <p:clrMapOvr>
    <a:masterClrMapping/>
  </p:clrMapOvr>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2302244359"/>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1601C75-6E3A-0C43-AC78-5185600B4E67}" type="datetimeFigureOut">
              <a:rPr lang="en-US" smtClean="0"/>
              <a:t>2/26/2016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879949975"/>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8248874"/>
      </p:ext>
    </p:extLst>
  </p:cSld>
  <p:clrMapOvr>
    <a:masterClrMapping/>
  </p:clrMapOvr>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0025"/>
            <a:ext cx="2057400" cy="489049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0025"/>
            <a:ext cx="6115050" cy="489049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6830940"/>
      </p:ext>
    </p:extLst>
  </p:cSld>
  <p:clrMapOvr>
    <a:masterClrMapping/>
  </p:clrMapOvr>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2257706104"/>
      </p:ext>
    </p:extLst>
  </p:cSld>
  <p:clrMapOvr>
    <a:masterClrMapping/>
  </p:clrMapOvr>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735334"/>
      </p:ext>
    </p:extLst>
  </p:cSld>
  <p:clrMapOvr>
    <a:masterClrMapping/>
  </p:clrMapOvr>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2365547569"/>
      </p:ext>
    </p:extLst>
  </p:cSld>
  <p:clrMapOvr>
    <a:masterClrMapping/>
  </p:clrMapOvr>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90602" y="985837"/>
            <a:ext cx="3864769" cy="38623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12521" y="985837"/>
            <a:ext cx="3864769" cy="38623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1975405"/>
      </p:ext>
    </p:extLst>
  </p:cSld>
  <p:clrMapOvr>
    <a:masterClrMapping/>
  </p:clrMapOvr>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9957291"/>
      </p:ext>
    </p:extLst>
  </p:cSld>
  <p:clrMapOvr>
    <a:masterClrMapping/>
  </p:clrMapOvr>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2897191"/>
      </p:ext>
    </p:extLst>
  </p:cSld>
  <p:clrMapOvr>
    <a:masterClrMapping/>
  </p:clrMapOvr>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433906"/>
      </p:ext>
    </p:extLst>
  </p:cSld>
  <p:clrMapOvr>
    <a:masterClrMapping/>
  </p:clrMapOvr>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3752166068"/>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1601C75-6E3A-0C43-AC78-5185600B4E67}" type="datetimeFigureOut">
              <a:rPr lang="en-US" smtClean="0"/>
              <a:t>2/26/2016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964242432"/>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Consolas"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30511992"/>
      </p:ext>
    </p:extLst>
  </p:cSld>
  <p:clrMapOvr>
    <a:masterClrMapping/>
  </p:clrMapOvr>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9611363"/>
      </p:ext>
    </p:extLst>
  </p:cSld>
  <p:clrMapOvr>
    <a:masterClrMapping/>
  </p:clrMapOvr>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266" y="206575"/>
            <a:ext cx="2080022" cy="46416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575"/>
            <a:ext cx="6182916" cy="46416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2730697"/>
      </p:ext>
    </p:extLst>
  </p:cSld>
  <p:clrMapOvr>
    <a:masterClrMapping/>
  </p:clrMapOvr>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3081721931"/>
      </p:ext>
    </p:extLst>
  </p:cSld>
  <p:clrMapOvr>
    <a:masterClrMapping/>
  </p:clrMapOvr>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4488859"/>
      </p:ext>
    </p:extLst>
  </p:cSld>
  <p:clrMapOvr>
    <a:masterClrMapping/>
  </p:clrMapOvr>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2231897910"/>
      </p:ext>
    </p:extLst>
  </p:cSld>
  <p:clrMapOvr>
    <a:masterClrMapping/>
  </p:clrMapOvr>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66789" y="1000126"/>
            <a:ext cx="3864769" cy="38623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88708" y="1000126"/>
            <a:ext cx="3864769" cy="38623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5333950"/>
      </p:ext>
    </p:extLst>
  </p:cSld>
  <p:clrMapOvr>
    <a:masterClrMapping/>
  </p:clrMapOvr>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7452884"/>
      </p:ext>
    </p:extLst>
  </p:cSld>
  <p:clrMapOvr>
    <a:masterClrMapping/>
  </p:clrMapOvr>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17439"/>
      </p:ext>
    </p:extLst>
  </p:cSld>
  <p:clrMapOvr>
    <a:masterClrMapping/>
  </p:clrMapOvr>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3744260"/>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601C75-6E3A-0C43-AC78-5185600B4E67}" type="datetimeFigureOut">
              <a:rPr lang="en-US" smtClean="0"/>
              <a:t>2/26/2016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2691868674"/>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898460407"/>
      </p:ext>
    </p:extLst>
  </p:cSld>
  <p:clrMapOvr>
    <a:masterClrMapping/>
  </p:clrMapOvr>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Consolas"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2532602713"/>
      </p:ext>
    </p:extLst>
  </p:cSld>
  <p:clrMapOvr>
    <a:masterClrMapping/>
  </p:clrMapOvr>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0062238"/>
      </p:ext>
    </p:extLst>
  </p:cSld>
  <p:clrMapOvr>
    <a:masterClrMapping/>
  </p:clrMapOvr>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9408" y="206575"/>
            <a:ext cx="2074069" cy="465593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575"/>
            <a:ext cx="6165056" cy="46559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4450666"/>
      </p:ext>
    </p:extLst>
  </p:cSld>
  <p:clrMapOvr>
    <a:masterClrMapping/>
  </p:clrMapOvr>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a:prstGeom prst="rect">
            <a:avLst/>
          </a:prstGeom>
        </p:spPr>
        <p:txBody>
          <a:bodyPr lIns="34290" tIns="17145" rIns="34290" bIns="17145"/>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330883518"/>
      </p:ext>
    </p:extLst>
  </p:cSld>
  <p:clrMapOvr>
    <a:masterClrMapping/>
  </p:clrMapOvr>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754222"/>
      </p:ext>
    </p:extLst>
  </p:cSld>
  <p:clrMapOvr>
    <a:masterClrMapping/>
  </p:clrMapOvr>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a:prstGeom prst="rect">
            <a:avLst/>
          </a:prstGeom>
        </p:spPr>
        <p:txBody>
          <a:bodyPr lIns="34290" tIns="17145" rIns="34290" bIns="17145" anchor="t"/>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2948701302"/>
      </p:ext>
    </p:extLst>
  </p:cSld>
  <p:clrMapOvr>
    <a:masterClrMapping/>
  </p:clrMapOvr>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a:t>Click to edit Master title style</a:t>
            </a:r>
          </a:p>
        </p:txBody>
      </p:sp>
      <p:sp>
        <p:nvSpPr>
          <p:cNvPr id="3" name="Content Placeholder 2"/>
          <p:cNvSpPr>
            <a:spLocks noGrp="1"/>
          </p:cNvSpPr>
          <p:nvPr>
            <p:ph sz="half" idx="1"/>
          </p:nvPr>
        </p:nvSpPr>
        <p:spPr>
          <a:xfrm>
            <a:off x="357188" y="1671638"/>
            <a:ext cx="4183856" cy="1724025"/>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98194" y="1671638"/>
            <a:ext cx="4183856" cy="1724025"/>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6762615"/>
      </p:ext>
    </p:extLst>
  </p:cSld>
  <p:clrMapOvr>
    <a:masterClrMapping/>
  </p:clrMapOvr>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5243986"/>
      </p:ext>
    </p:extLst>
  </p:cSld>
  <p:clrMapOvr>
    <a:masterClrMapping/>
  </p:clrMapOvr>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a:t>Click to edit Master title style</a:t>
            </a:r>
          </a:p>
        </p:txBody>
      </p:sp>
    </p:spTree>
    <p:extLst>
      <p:ext uri="{BB962C8B-B14F-4D97-AF65-F5344CB8AC3E}">
        <p14:creationId xmlns:p14="http://schemas.microsoft.com/office/powerpoint/2010/main" val="1377689351"/>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601C75-6E3A-0C43-AC78-5185600B4E67}" type="datetimeFigureOut">
              <a:rPr lang="en-US" smtClean="0"/>
              <a:t>2/26/2016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72208327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0342489"/>
      </p:ext>
    </p:extLst>
  </p:cSld>
  <p:clrMapOvr>
    <a:masterClrMapping/>
  </p:clrMapOvr>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a:prstGeom prst="rect">
            <a:avLst/>
          </a:prstGeom>
        </p:spPr>
        <p:txBody>
          <a:bodyPr lIns="34290" tIns="17145" rIns="34290" bIns="17145"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1122168773"/>
      </p:ext>
    </p:extLst>
  </p:cSld>
  <p:clrMapOvr>
    <a:masterClrMapping/>
  </p:clrMapOvr>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a:prstGeom prst="rect">
            <a:avLst/>
          </a:prstGeom>
        </p:spPr>
        <p:txBody>
          <a:bodyPr lIns="34290" tIns="17145" rIns="34290" bIns="17145"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3456527850"/>
      </p:ext>
    </p:extLst>
  </p:cSld>
  <p:clrMapOvr>
    <a:masterClrMapping/>
  </p:clrMapOvr>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5853564"/>
      </p:ext>
    </p:extLst>
  </p:cSld>
  <p:clrMapOvr>
    <a:masterClrMapping/>
  </p:clrMapOvr>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5834" y="205979"/>
            <a:ext cx="2106216" cy="3189684"/>
          </a:xfrm>
          <a:prstGeom prst="rect">
            <a:avLst/>
          </a:prstGeom>
        </p:spPr>
        <p:txBody>
          <a:bodyPr vert="eaVert" lIns="34290" tIns="17145" rIns="34290" bIns="17145"/>
          <a:lstStyle/>
          <a:p>
            <a:r>
              <a:rPr lang="en-US"/>
              <a:t>Click to edit Master title style</a:t>
            </a:r>
          </a:p>
        </p:txBody>
      </p:sp>
      <p:sp>
        <p:nvSpPr>
          <p:cNvPr id="3" name="Vertical Text Placeholder 2"/>
          <p:cNvSpPr>
            <a:spLocks noGrp="1"/>
          </p:cNvSpPr>
          <p:nvPr>
            <p:ph type="body" orient="vert" idx="1"/>
          </p:nvPr>
        </p:nvSpPr>
        <p:spPr>
          <a:xfrm>
            <a:off x="357190" y="205979"/>
            <a:ext cx="6261497" cy="31896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1196930"/>
      </p:ext>
    </p:extLst>
  </p:cSld>
  <p:clrMapOvr>
    <a:masterClrMapping/>
  </p:clrMapOvr>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2599055799"/>
      </p:ext>
    </p:extLst>
  </p:cSld>
  <p:clrMapOvr>
    <a:masterClrMapping/>
  </p:clrMapOvr>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0055599"/>
      </p:ext>
    </p:extLst>
  </p:cSld>
  <p:clrMapOvr>
    <a:masterClrMapping/>
  </p:clrMapOvr>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2999697046"/>
      </p:ext>
    </p:extLst>
  </p:cSld>
  <p:clrMapOvr>
    <a:masterClrMapping/>
  </p:clrMapOvr>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6777758"/>
      </p:ext>
    </p:extLst>
  </p:cSld>
  <p:clrMapOvr>
    <a:masterClrMapping/>
  </p:clrMapOvr>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3712887"/>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1440500106"/>
      </p:ext>
    </p:extLst>
  </p:cSld>
  <p:clrMapOvr>
    <a:masterClrMapping/>
  </p:clrMapOvr>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7896565"/>
      </p:ext>
    </p:extLst>
  </p:cSld>
  <p:clrMapOvr>
    <a:masterClrMapping/>
  </p:clrMapOvr>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717692"/>
      </p:ext>
    </p:extLst>
  </p:cSld>
  <p:clrMapOvr>
    <a:masterClrMapping/>
  </p:clrMapOvr>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3475742915"/>
      </p:ext>
    </p:extLst>
  </p:cSld>
  <p:clrMapOvr>
    <a:masterClrMapping/>
  </p:clrMapOvr>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Calibri"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1777510511"/>
      </p:ext>
    </p:extLst>
  </p:cSld>
  <p:clrMapOvr>
    <a:masterClrMapping/>
  </p:clrMapOvr>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774862"/>
      </p:ext>
    </p:extLst>
  </p:cSld>
  <p:clrMapOvr>
    <a:masterClrMapping/>
  </p:clrMapOvr>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6359"/>
            <a:ext cx="2057400" cy="420826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6359"/>
            <a:ext cx="6115050" cy="4208264"/>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2766868"/>
      </p:ext>
    </p:extLst>
  </p:cSld>
  <p:clrMapOvr>
    <a:masterClrMapping/>
  </p:clrMapOvr>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a:prstGeom prst="rect">
            <a:avLst/>
          </a:prstGeom>
        </p:spPr>
        <p:txBody>
          <a:bodyPr lIns="34290" tIns="17145" rIns="34290" bIns="17145"/>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3264567146"/>
      </p:ext>
    </p:extLst>
  </p:cSld>
  <p:clrMapOvr>
    <a:masterClrMapping/>
  </p:clrMapOvr>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8666600"/>
      </p:ext>
    </p:extLst>
  </p:cSld>
  <p:clrMapOvr>
    <a:masterClrMapping/>
  </p:clrMapOvr>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a:prstGeom prst="rect">
            <a:avLst/>
          </a:prstGeom>
        </p:spPr>
        <p:txBody>
          <a:bodyPr lIns="34290" tIns="17145" rIns="34290" bIns="17145" anchor="t"/>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2869282243"/>
      </p:ext>
    </p:extLst>
  </p:cSld>
  <p:clrMapOvr>
    <a:masterClrMapping/>
  </p:clrMapOvr>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a:t>Click to edit Master title style</a:t>
            </a:r>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7109475"/>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8046446"/>
      </p:ext>
    </p:extLst>
  </p:cSld>
  <p:clrMapOvr>
    <a:masterClrMapping/>
  </p:clrMapOvr>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456596"/>
      </p:ext>
    </p:extLst>
  </p:cSld>
  <p:clrMapOvr>
    <a:masterClrMapping/>
  </p:clrMapOvr>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a:t>Click to edit Master title style</a:t>
            </a:r>
          </a:p>
        </p:txBody>
      </p:sp>
    </p:spTree>
    <p:extLst>
      <p:ext uri="{BB962C8B-B14F-4D97-AF65-F5344CB8AC3E}">
        <p14:creationId xmlns:p14="http://schemas.microsoft.com/office/powerpoint/2010/main" val="1186615014"/>
      </p:ext>
    </p:extLst>
  </p:cSld>
  <p:clrMapOvr>
    <a:masterClrMapping/>
  </p:clrMapOvr>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8394771"/>
      </p:ext>
    </p:extLst>
  </p:cSld>
  <p:clrMapOvr>
    <a:masterClrMapping/>
  </p:clrMapOvr>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a:prstGeom prst="rect">
            <a:avLst/>
          </a:prstGeom>
        </p:spPr>
        <p:txBody>
          <a:bodyPr lIns="34290" tIns="17145" rIns="34290" bIns="17145"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3840288580"/>
      </p:ext>
    </p:extLst>
  </p:cSld>
  <p:clrMapOvr>
    <a:masterClrMapping/>
  </p:clrMapOvr>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a:prstGeom prst="rect">
            <a:avLst/>
          </a:prstGeom>
        </p:spPr>
        <p:txBody>
          <a:bodyPr lIns="34290" tIns="17145" rIns="34290" bIns="17145"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Calibri"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3458025892"/>
      </p:ext>
    </p:extLst>
  </p:cSld>
  <p:clrMapOvr>
    <a:masterClrMapping/>
  </p:clrMapOvr>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8670803"/>
      </p:ext>
    </p:extLst>
  </p:cSld>
  <p:clrMapOvr>
    <a:masterClrMapping/>
  </p:clrMapOvr>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lIns="34290" tIns="17145" rIns="34290" bIns="17145"/>
          <a:lstStyle/>
          <a:p>
            <a:r>
              <a:rPr lang="en-US"/>
              <a:t>Click to edit Master title style</a:t>
            </a:r>
          </a:p>
        </p:txBody>
      </p:sp>
      <p:sp>
        <p:nvSpPr>
          <p:cNvPr id="3" name="Vertical Text Placeholder 2"/>
          <p:cNvSpPr>
            <a:spLocks noGrp="1"/>
          </p:cNvSpPr>
          <p:nvPr>
            <p:ph type="body" orient="vert" idx="1"/>
          </p:nvPr>
        </p:nvSpPr>
        <p:spPr>
          <a:xfrm>
            <a:off x="457200" y="205979"/>
            <a:ext cx="6115050" cy="4388644"/>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9547728"/>
      </p:ext>
    </p:extLst>
  </p:cSld>
  <p:clrMapOvr>
    <a:masterClrMapping/>
  </p:clrMapOvr>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581598014"/>
      </p:ext>
    </p:extLst>
  </p:cSld>
  <p:clrMapOvr>
    <a:masterClrMapping/>
  </p:clrMapOvr>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8600615"/>
      </p:ext>
    </p:extLst>
  </p:cSld>
  <p:clrMapOvr>
    <a:masterClrMapping/>
  </p:clrMapOvr>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501497816"/>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2186263163"/>
      </p:ext>
    </p:extLst>
  </p:cSld>
  <p:clrMapOvr>
    <a:masterClrMapping/>
  </p:clrMapOvr>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2536987"/>
      </p:ext>
    </p:extLst>
  </p:cSld>
  <p:clrMapOvr>
    <a:masterClrMapping/>
  </p:clrMapOvr>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774055"/>
      </p:ext>
    </p:extLst>
  </p:cSld>
  <p:clrMapOvr>
    <a:masterClrMapping/>
  </p:clrMapOvr>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5104535"/>
      </p:ext>
    </p:extLst>
  </p:cSld>
  <p:clrMapOvr>
    <a:masterClrMapping/>
  </p:clrMapOvr>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360660"/>
      </p:ext>
    </p:extLst>
  </p:cSld>
  <p:clrMapOvr>
    <a:masterClrMapping/>
  </p:clrMapOvr>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1024177429"/>
      </p:ext>
    </p:extLst>
  </p:cSld>
  <p:clrMapOvr>
    <a:masterClrMapping/>
  </p:clrMapOvr>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Calibri"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2769537756"/>
      </p:ext>
    </p:extLst>
  </p:cSld>
  <p:clrMapOvr>
    <a:masterClrMapping/>
  </p:clrMapOvr>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3150914"/>
      </p:ext>
    </p:extLst>
  </p:cSld>
  <p:clrMapOvr>
    <a:masterClrMapping/>
  </p:clrMapOvr>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859037"/>
            <a:ext cx="2286000" cy="373558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859037"/>
            <a:ext cx="6800850" cy="3735586"/>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0740178"/>
      </p:ext>
    </p:extLst>
  </p:cSld>
  <p:clrMapOvr>
    <a:masterClrMapping/>
  </p:clrMapOvr>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891200497"/>
      </p:ext>
    </p:extLst>
  </p:cSld>
  <p:clrMapOvr>
    <a:masterClrMapping/>
  </p:clrMapOvr>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9101756"/>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42964" y="1028106"/>
            <a:ext cx="3700463" cy="39766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028106"/>
            <a:ext cx="3700463" cy="39766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7065327"/>
      </p:ext>
    </p:extLst>
  </p:cSld>
  <p:clrMapOvr>
    <a:masterClrMapping/>
  </p:clrMapOvr>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3298783156"/>
      </p:ext>
    </p:extLst>
  </p:cSld>
  <p:clrMapOvr>
    <a:masterClrMapping/>
  </p:clrMapOvr>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6855514"/>
      </p:ext>
    </p:extLst>
  </p:cSld>
  <p:clrMapOvr>
    <a:masterClrMapping/>
  </p:clrMapOvr>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9676995"/>
      </p:ext>
    </p:extLst>
  </p:cSld>
  <p:clrMapOvr>
    <a:masterClrMapping/>
  </p:clrMapOvr>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9903446"/>
      </p:ext>
    </p:extLst>
  </p:cSld>
  <p:clrMapOvr>
    <a:masterClrMapping/>
  </p:clrMapOvr>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8046864"/>
      </p:ext>
    </p:extLst>
  </p:cSld>
  <p:clrMapOvr>
    <a:masterClrMapping/>
  </p:clrMapOvr>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1232555352"/>
      </p:ext>
    </p:extLst>
  </p:cSld>
  <p:clrMapOvr>
    <a:masterClrMapping/>
  </p:clrMapOvr>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Calibri"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2765760651"/>
      </p:ext>
    </p:extLst>
  </p:cSld>
  <p:clrMapOvr>
    <a:masterClrMapping/>
  </p:clrMapOvr>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4043635"/>
      </p:ext>
    </p:extLst>
  </p:cSld>
  <p:clrMapOvr>
    <a:masterClrMapping/>
  </p:clrMapOvr>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1200151"/>
            <a:ext cx="2286000" cy="339447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1200151"/>
            <a:ext cx="680085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8928855"/>
      </p:ext>
    </p:extLst>
  </p:cSld>
  <p:clrMapOvr>
    <a:masterClrMapping/>
  </p:clrMapOvr>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74740083"/>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2085092"/>
      </p:ext>
    </p:extLst>
  </p:cSld>
  <p:clrMapOvr>
    <a:masterClrMapping/>
  </p:clrMapOvr>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2882088"/>
      </p:ext>
    </p:extLst>
  </p:cSld>
  <p:clrMapOvr>
    <a:masterClrMapping/>
  </p:clrMapOvr>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2584180508"/>
      </p:ext>
    </p:extLst>
  </p:cSld>
  <p:clrMapOvr>
    <a:masterClrMapping/>
  </p:clrMapOvr>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42964" y="1028106"/>
            <a:ext cx="3700463" cy="39766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028106"/>
            <a:ext cx="3700463" cy="39766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9733659"/>
      </p:ext>
    </p:extLst>
  </p:cSld>
  <p:clrMapOvr>
    <a:masterClrMapping/>
  </p:clrMapOvr>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6259137"/>
      </p:ext>
    </p:extLst>
  </p:cSld>
  <p:clrMapOvr>
    <a:masterClrMapping/>
  </p:clrMapOvr>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5795882"/>
      </p:ext>
    </p:extLst>
  </p:cSld>
  <p:clrMapOvr>
    <a:masterClrMapping/>
  </p:clrMapOvr>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099821"/>
      </p:ext>
    </p:extLst>
  </p:cSld>
  <p:clrMapOvr>
    <a:masterClrMapping/>
  </p:clrMapOvr>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3642161261"/>
      </p:ext>
    </p:extLst>
  </p:cSld>
  <p:clrMapOvr>
    <a:masterClrMapping/>
  </p:clrMapOvr>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60308040"/>
      </p:ext>
    </p:extLst>
  </p:cSld>
  <p:clrMapOvr>
    <a:masterClrMapping/>
  </p:clrMapOvr>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2219374"/>
      </p:ext>
    </p:extLst>
  </p:cSld>
  <p:clrMapOvr>
    <a:masterClrMapping/>
  </p:clrMapOvr>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0026"/>
            <a:ext cx="2057400" cy="480476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0026"/>
            <a:ext cx="6115050" cy="480476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618514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901700" y="742950"/>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hasCustomPrompt="1"/>
          </p:nvPr>
        </p:nvSpPr>
        <p:spPr>
          <a:xfrm>
            <a:off x="1231900" y="742950"/>
            <a:ext cx="7531100" cy="3657600"/>
          </a:xfrm>
        </p:spPr>
        <p:txBody>
          <a:bodyPr/>
          <a:lstStyle>
            <a:lvl1pPr algn="l">
              <a:defRPr b="0" i="0">
                <a:solidFill>
                  <a:srgbClr val="3186C7"/>
                </a:solidFill>
                <a:latin typeface="Helvetica Light"/>
                <a:cs typeface="Helvetica Light"/>
              </a:defRPr>
            </a:lvl1pPr>
          </a:lstStyle>
          <a:p>
            <a:r>
              <a:rPr lang="en-US" dirty="0"/>
              <a:t>Title Goes Here</a:t>
            </a:r>
          </a:p>
        </p:txBody>
      </p:sp>
    </p:spTree>
    <p:extLst>
      <p:ext uri="{BB962C8B-B14F-4D97-AF65-F5344CB8AC3E}">
        <p14:creationId xmlns:p14="http://schemas.microsoft.com/office/powerpoint/2010/main" val="19615502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2231417"/>
      </p:ext>
    </p:extLst>
  </p:cSld>
  <p:clrMapOvr>
    <a:masterClrMapping/>
  </p:clrMapOvr>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3829541579"/>
      </p:ext>
    </p:extLst>
  </p:cSld>
  <p:clrMapOvr>
    <a:masterClrMapping/>
  </p:clrMapOvr>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5559570"/>
      </p:ext>
    </p:extLst>
  </p:cSld>
  <p:clrMapOvr>
    <a:masterClrMapping/>
  </p:clrMapOvr>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2744539912"/>
      </p:ext>
    </p:extLst>
  </p:cSld>
  <p:clrMapOvr>
    <a:masterClrMapping/>
  </p:clrMapOvr>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8573731"/>
      </p:ext>
    </p:extLst>
  </p:cSld>
  <p:clrMapOvr>
    <a:masterClrMapping/>
  </p:clrMapOvr>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3705827"/>
      </p:ext>
    </p:extLst>
  </p:cSld>
  <p:clrMapOvr>
    <a:masterClrMapping/>
  </p:clrMapOvr>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7812453"/>
      </p:ext>
    </p:extLst>
  </p:cSld>
  <p:clrMapOvr>
    <a:masterClrMapping/>
  </p:clrMapOvr>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8829208"/>
      </p:ext>
    </p:extLst>
  </p:cSld>
  <p:clrMapOvr>
    <a:masterClrMapping/>
  </p:clrMapOvr>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1142120170"/>
      </p:ext>
    </p:extLst>
  </p:cSld>
  <p:clrMapOvr>
    <a:masterClrMapping/>
  </p:clrMapOvr>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Calibri"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790738003"/>
      </p:ext>
    </p:extLst>
  </p:cSld>
  <p:clrMapOvr>
    <a:masterClrMapping/>
  </p:clrMapOvr>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857928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4040138"/>
      </p:ext>
    </p:extLst>
  </p:cSld>
  <p:clrMapOvr>
    <a:masterClrMapping/>
  </p:clrMapOvr>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50236" y="1170385"/>
            <a:ext cx="2096691" cy="34242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58378" y="1170385"/>
            <a:ext cx="6234708" cy="3424238"/>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445133"/>
      </p:ext>
    </p:extLst>
  </p:cSld>
  <p:clrMapOvr>
    <a:masterClrMapping/>
  </p:clrMapOvr>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203424754"/>
      </p:ext>
    </p:extLst>
  </p:cSld>
  <p:clrMapOvr>
    <a:masterClrMapping/>
  </p:clrMapOvr>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9098179"/>
      </p:ext>
    </p:extLst>
  </p:cSld>
  <p:clrMapOvr>
    <a:masterClrMapping/>
  </p:clrMapOvr>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170478621"/>
      </p:ext>
    </p:extLst>
  </p:cSld>
  <p:clrMapOvr>
    <a:masterClrMapping/>
  </p:clrMapOvr>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42964" y="1028106"/>
            <a:ext cx="3700463" cy="406241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028106"/>
            <a:ext cx="3700463" cy="406241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5790148"/>
      </p:ext>
    </p:extLst>
  </p:cSld>
  <p:clrMapOvr>
    <a:masterClrMapping/>
  </p:clrMapOvr>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7946571"/>
      </p:ext>
    </p:extLst>
  </p:cSld>
  <p:clrMapOvr>
    <a:masterClrMapping/>
  </p:clrMapOvr>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6688053"/>
      </p:ext>
    </p:extLst>
  </p:cSld>
  <p:clrMapOvr>
    <a:masterClrMapping/>
  </p:clrMapOvr>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1922922"/>
      </p:ext>
    </p:extLst>
  </p:cSld>
  <p:clrMapOvr>
    <a:masterClrMapping/>
  </p:clrMapOvr>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1484808471"/>
      </p:ext>
    </p:extLst>
  </p:cSld>
  <p:clrMapOvr>
    <a:masterClrMapping/>
  </p:clrMapOvr>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4155483630"/>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4077046738"/>
      </p:ext>
    </p:extLst>
  </p:cSld>
  <p:clrMapOvr>
    <a:masterClrMapping/>
  </p:clrMapOvr>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0297991"/>
      </p:ext>
    </p:extLst>
  </p:cSld>
  <p:clrMapOvr>
    <a:masterClrMapping/>
  </p:clrMapOvr>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0025"/>
            <a:ext cx="2057400" cy="489049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0025"/>
            <a:ext cx="6115050" cy="489049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2658364"/>
      </p:ext>
    </p:extLst>
  </p:cSld>
  <p:clrMapOvr>
    <a:masterClrMapping/>
  </p:clrMapOvr>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3036770553"/>
      </p:ext>
    </p:extLst>
  </p:cSld>
  <p:clrMapOvr>
    <a:masterClrMapping/>
  </p:clrMapOvr>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8619345"/>
      </p:ext>
    </p:extLst>
  </p:cSld>
  <p:clrMapOvr>
    <a:masterClrMapping/>
  </p:clrMapOvr>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3011896511"/>
      </p:ext>
    </p:extLst>
  </p:cSld>
  <p:clrMapOvr>
    <a:masterClrMapping/>
  </p:clrMapOvr>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2037" y="1447205"/>
            <a:ext cx="3481388" cy="3695700"/>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5" y="1447205"/>
            <a:ext cx="3481388" cy="3695700"/>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5185013"/>
      </p:ext>
    </p:extLst>
  </p:cSld>
  <p:clrMapOvr>
    <a:masterClrMapping/>
  </p:clrMapOvr>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4021231"/>
      </p:ext>
    </p:extLst>
  </p:cSld>
  <p:clrMapOvr>
    <a:masterClrMapping/>
  </p:clrMapOvr>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42401833"/>
      </p:ext>
    </p:extLst>
  </p:cSld>
  <p:clrMapOvr>
    <a:masterClrMapping/>
  </p:clrMapOvr>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1467522"/>
      </p:ext>
    </p:extLst>
  </p:cSld>
  <p:clrMapOvr>
    <a:masterClrMapping/>
  </p:clrMapOvr>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2091286911"/>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2610338549"/>
      </p:ext>
    </p:extLst>
  </p:cSld>
  <p:clrMapOvr>
    <a:masterClrMapping/>
  </p:clrMapOvr>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43152489"/>
      </p:ext>
    </p:extLst>
  </p:cSld>
  <p:clrMapOvr>
    <a:masterClrMapping/>
  </p:clrMapOvr>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5652836"/>
      </p:ext>
    </p:extLst>
  </p:cSld>
  <p:clrMapOvr>
    <a:masterClrMapping/>
  </p:clrMapOvr>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19126"/>
            <a:ext cx="2057400" cy="45237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619126"/>
            <a:ext cx="6115050" cy="45237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2670039"/>
      </p:ext>
    </p:extLst>
  </p:cSld>
  <p:clrMapOvr>
    <a:masterClrMapping/>
  </p:clrMapOvr>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1582367958"/>
      </p:ext>
    </p:extLst>
  </p:cSld>
  <p:clrMapOvr>
    <a:masterClrMapping/>
  </p:clrMapOvr>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496422"/>
      </p:ext>
    </p:extLst>
  </p:cSld>
  <p:clrMapOvr>
    <a:masterClrMapping/>
  </p:clrMapOvr>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2895789987"/>
      </p:ext>
    </p:extLst>
  </p:cSld>
  <p:clrMapOvr>
    <a:masterClrMapping/>
  </p:clrMapOvr>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9669750"/>
      </p:ext>
    </p:extLst>
  </p:cSld>
  <p:clrMapOvr>
    <a:masterClrMapping/>
  </p:clrMapOvr>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6540886"/>
      </p:ext>
    </p:extLst>
  </p:cSld>
  <p:clrMapOvr>
    <a:masterClrMapping/>
  </p:clrMapOvr>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1325574"/>
      </p:ext>
    </p:extLst>
  </p:cSld>
  <p:clrMapOvr>
    <a:masterClrMapping/>
  </p:clrMapOvr>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8368456"/>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4436424"/>
      </p:ext>
    </p:extLst>
  </p:cSld>
  <p:clrMapOvr>
    <a:masterClrMapping/>
  </p:clrMapOvr>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935782356"/>
      </p:ext>
    </p:extLst>
  </p:cSld>
  <p:clrMapOvr>
    <a:masterClrMapping/>
  </p:clrMapOvr>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3945236736"/>
      </p:ext>
    </p:extLst>
  </p:cSld>
  <p:clrMapOvr>
    <a:masterClrMapping/>
  </p:clrMapOvr>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1747374"/>
      </p:ext>
    </p:extLst>
  </p:cSld>
  <p:clrMapOvr>
    <a:masterClrMapping/>
  </p:clrMapOvr>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63129"/>
            <a:ext cx="2057400" cy="433149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63129"/>
            <a:ext cx="6115050" cy="4331494"/>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8283152"/>
      </p:ext>
    </p:extLst>
  </p:cSld>
  <p:clrMapOvr>
    <a:masterClrMapping/>
  </p:clrMapOvr>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2023172425"/>
      </p:ext>
    </p:extLst>
  </p:cSld>
  <p:clrMapOvr>
    <a:masterClrMapping/>
  </p:clrMapOvr>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7450913"/>
      </p:ext>
    </p:extLst>
  </p:cSld>
  <p:clrMapOvr>
    <a:masterClrMapping/>
  </p:clrMapOvr>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1988601774"/>
      </p:ext>
    </p:extLst>
  </p:cSld>
  <p:clrMapOvr>
    <a:masterClrMapping/>
  </p:clrMapOvr>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3225967"/>
      </p:ext>
    </p:extLst>
  </p:cSld>
  <p:clrMapOvr>
    <a:masterClrMapping/>
  </p:clrMapOvr>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1776303"/>
      </p:ext>
    </p:extLst>
  </p:cSld>
  <p:clrMapOvr>
    <a:masterClrMapping/>
  </p:clrMapOvr>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735657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0026"/>
            <a:ext cx="2057400" cy="480476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0026"/>
            <a:ext cx="6115050" cy="480476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2384174"/>
      </p:ext>
    </p:extLst>
  </p:cSld>
  <p:clrMapOvr>
    <a:masterClrMapping/>
  </p:clrMapOvr>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2776830"/>
      </p:ext>
    </p:extLst>
  </p:cSld>
  <p:clrMapOvr>
    <a:masterClrMapping/>
  </p:clrMapOvr>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2784887428"/>
      </p:ext>
    </p:extLst>
  </p:cSld>
  <p:clrMapOvr>
    <a:masterClrMapping/>
  </p:clrMapOvr>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166767703"/>
      </p:ext>
    </p:extLst>
  </p:cSld>
  <p:clrMapOvr>
    <a:masterClrMapping/>
  </p:clrMapOvr>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2626254"/>
      </p:ext>
    </p:extLst>
  </p:cSld>
  <p:clrMapOvr>
    <a:masterClrMapping/>
  </p:clrMapOvr>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2974" y="263129"/>
            <a:ext cx="2058591" cy="433149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63129"/>
            <a:ext cx="6118622" cy="4331494"/>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1843567"/>
      </p:ext>
    </p:extLst>
  </p:cSld>
  <p:clrMapOvr>
    <a:masterClrMapping/>
  </p:clrMapOvr>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2235297603"/>
      </p:ext>
    </p:extLst>
  </p:cSld>
  <p:clrMapOvr>
    <a:masterClrMapping/>
  </p:clrMapOvr>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9081069"/>
      </p:ext>
    </p:extLst>
  </p:cSld>
  <p:clrMapOvr>
    <a:masterClrMapping/>
  </p:clrMapOvr>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491602472"/>
      </p:ext>
    </p:extLst>
  </p:cSld>
  <p:clrMapOvr>
    <a:masterClrMapping/>
  </p:clrMapOvr>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2807657"/>
      </p:ext>
    </p:extLst>
  </p:cSld>
  <p:clrMapOvr>
    <a:masterClrMapping/>
  </p:clrMapOvr>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8017651"/>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2420236709"/>
      </p:ext>
    </p:extLst>
  </p:cSld>
  <p:clrMapOvr>
    <a:masterClrMapping/>
  </p:clrMapOvr>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1151227"/>
      </p:ext>
    </p:extLst>
  </p:cSld>
  <p:clrMapOvr>
    <a:masterClrMapping/>
  </p:clrMapOvr>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347821"/>
      </p:ext>
    </p:extLst>
  </p:cSld>
  <p:clrMapOvr>
    <a:masterClrMapping/>
  </p:clrMapOvr>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2793579457"/>
      </p:ext>
    </p:extLst>
  </p:cSld>
  <p:clrMapOvr>
    <a:masterClrMapping/>
  </p:clrMapOvr>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1717643048"/>
      </p:ext>
    </p:extLst>
  </p:cSld>
  <p:clrMapOvr>
    <a:masterClrMapping/>
  </p:clrMapOvr>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5181794"/>
      </p:ext>
    </p:extLst>
  </p:cSld>
  <p:clrMapOvr>
    <a:masterClrMapping/>
  </p:clrMapOvr>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58367"/>
            <a:ext cx="2057400" cy="433625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58367"/>
            <a:ext cx="6115050" cy="4336256"/>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0793454"/>
      </p:ext>
    </p:extLst>
  </p:cSld>
  <p:clrMapOvr>
    <a:masterClrMapping/>
  </p:clrMapOvr>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2402088709"/>
      </p:ext>
    </p:extLst>
  </p:cSld>
  <p:clrMapOvr>
    <a:masterClrMapping/>
  </p:clrMapOvr>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9471864"/>
      </p:ext>
    </p:extLst>
  </p:cSld>
  <p:clrMapOvr>
    <a:masterClrMapping/>
  </p:clrMapOvr>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332666282"/>
      </p:ext>
    </p:extLst>
  </p:cSld>
  <p:clrMapOvr>
    <a:masterClrMapping/>
  </p:clrMapOvr>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7484596"/>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6856086"/>
      </p:ext>
    </p:extLst>
  </p:cSld>
  <p:clrMapOvr>
    <a:masterClrMapping/>
  </p:clrMapOvr>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9111531"/>
      </p:ext>
    </p:extLst>
  </p:cSld>
  <p:clrMapOvr>
    <a:masterClrMapping/>
  </p:clrMapOvr>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1531505"/>
      </p:ext>
    </p:extLst>
  </p:cSld>
  <p:clrMapOvr>
    <a:masterClrMapping/>
  </p:clrMapOvr>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504886"/>
      </p:ext>
    </p:extLst>
  </p:cSld>
  <p:clrMapOvr>
    <a:masterClrMapping/>
  </p:clrMapOvr>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691038278"/>
      </p:ext>
    </p:extLst>
  </p:cSld>
  <p:clrMapOvr>
    <a:masterClrMapping/>
  </p:clrMapOvr>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2815746907"/>
      </p:ext>
    </p:extLst>
  </p:cSld>
  <p:clrMapOvr>
    <a:masterClrMapping/>
  </p:clrMapOvr>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3843282"/>
      </p:ext>
    </p:extLst>
  </p:cSld>
  <p:clrMapOvr>
    <a:masterClrMapping/>
  </p:clrMapOvr>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00151"/>
            <a:ext cx="2057400" cy="339447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200151"/>
            <a:ext cx="611505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398628"/>
      </p:ext>
    </p:extLst>
  </p:cSld>
  <p:clrMapOvr>
    <a:masterClrMapping/>
  </p:clrMapOvr>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2206499359"/>
      </p:ext>
    </p:extLst>
  </p:cSld>
  <p:clrMapOvr>
    <a:masterClrMapping/>
  </p:clrMapOvr>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8677337"/>
      </p:ext>
    </p:extLst>
  </p:cSld>
  <p:clrMapOvr>
    <a:masterClrMapping/>
  </p:clrMapOvr>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143592787"/>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896796951"/>
      </p:ext>
    </p:extLst>
  </p:cSld>
  <p:clrMapOvr>
    <a:masterClrMapping/>
  </p:clrMapOvr>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3962920"/>
      </p:ext>
    </p:extLst>
  </p:cSld>
  <p:clrMapOvr>
    <a:masterClrMapping/>
  </p:clrMapOvr>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1305238"/>
      </p:ext>
    </p:extLst>
  </p:cSld>
  <p:clrMapOvr>
    <a:masterClrMapping/>
  </p:clrMapOvr>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5767042"/>
      </p:ext>
    </p:extLst>
  </p:cSld>
  <p:clrMapOvr>
    <a:masterClrMapping/>
  </p:clrMapOvr>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6276056"/>
      </p:ext>
    </p:extLst>
  </p:cSld>
  <p:clrMapOvr>
    <a:masterClrMapping/>
  </p:clrMapOvr>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2234654488"/>
      </p:ext>
    </p:extLst>
  </p:cSld>
  <p:clrMapOvr>
    <a:masterClrMapping/>
  </p:clrMapOvr>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3587219218"/>
      </p:ext>
    </p:extLst>
  </p:cSld>
  <p:clrMapOvr>
    <a:masterClrMapping/>
  </p:clrMapOvr>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1232457"/>
      </p:ext>
    </p:extLst>
  </p:cSld>
  <p:clrMapOvr>
    <a:masterClrMapping/>
  </p:clrMapOvr>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00151"/>
            <a:ext cx="2057400" cy="339447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200151"/>
            <a:ext cx="611505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880372"/>
      </p:ext>
    </p:extLst>
  </p:cSld>
  <p:clrMapOvr>
    <a:masterClrMapping/>
  </p:clrMapOvr>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2420308301"/>
      </p:ext>
    </p:extLst>
  </p:cSld>
  <p:clrMapOvr>
    <a:masterClrMapping/>
  </p:clrMapOvr>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5673961"/>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7324943"/>
      </p:ext>
    </p:extLst>
  </p:cSld>
  <p:clrMapOvr>
    <a:masterClrMapping/>
  </p:clrMapOvr>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4286154350"/>
      </p:ext>
    </p:extLst>
  </p:cSld>
  <p:clrMapOvr>
    <a:masterClrMapping/>
  </p:clrMapOvr>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8461671"/>
      </p:ext>
    </p:extLst>
  </p:cSld>
  <p:clrMapOvr>
    <a:masterClrMapping/>
  </p:clrMapOvr>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811736"/>
      </p:ext>
    </p:extLst>
  </p:cSld>
  <p:clrMapOvr>
    <a:masterClrMapping/>
  </p:clrMapOvr>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7490422"/>
      </p:ext>
    </p:extLst>
  </p:cSld>
  <p:clrMapOvr>
    <a:masterClrMapping/>
  </p:clrMapOvr>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9831232"/>
      </p:ext>
    </p:extLst>
  </p:cSld>
  <p:clrMapOvr>
    <a:masterClrMapping/>
  </p:clrMapOvr>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1710085536"/>
      </p:ext>
    </p:extLst>
  </p:cSld>
  <p:clrMapOvr>
    <a:masterClrMapping/>
  </p:clrMapOvr>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3344124975"/>
      </p:ext>
    </p:extLst>
  </p:cSld>
  <p:clrMapOvr>
    <a:masterClrMapping/>
  </p:clrMapOvr>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6764697"/>
      </p:ext>
    </p:extLst>
  </p:cSld>
  <p:clrMapOvr>
    <a:masterClrMapping/>
  </p:clrMapOvr>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66143"/>
            <a:ext cx="2057400" cy="40284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66143"/>
            <a:ext cx="6115050" cy="4028480"/>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8753154"/>
      </p:ext>
    </p:extLst>
  </p:cSld>
  <p:clrMapOvr>
    <a:masterClrMapping/>
  </p:clrMapOvr>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62603837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7_Two Content">
    <p:spTree>
      <p:nvGrpSpPr>
        <p:cNvPr id="1" name=""/>
        <p:cNvGrpSpPr/>
        <p:nvPr/>
      </p:nvGrpSpPr>
      <p:grpSpPr>
        <a:xfrm>
          <a:off x="0" y="0"/>
          <a:ext cx="0" cy="0"/>
          <a:chOff x="0" y="0"/>
          <a:chExt cx="0" cy="0"/>
        </a:xfrm>
      </p:grpSpPr>
      <p:cxnSp>
        <p:nvCxnSpPr>
          <p:cNvPr id="8" name="Straight Connector 7"/>
          <p:cNvCxnSpPr/>
          <p:nvPr/>
        </p:nvCxnSpPr>
        <p:spPr>
          <a:xfrm>
            <a:off x="266700" y="742950"/>
            <a:ext cx="857250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hasCustomPrompt="1"/>
          </p:nvPr>
        </p:nvSpPr>
        <p:spPr>
          <a:xfrm>
            <a:off x="266700" y="152400"/>
            <a:ext cx="7048500" cy="590550"/>
          </a:xfrm>
        </p:spPr>
        <p:txBody>
          <a:bodyPr anchor="b">
            <a:normAutofit/>
          </a:bodyPr>
          <a:lstStyle>
            <a:lvl1pPr algn="l">
              <a:defRPr sz="2400" b="0" i="0">
                <a:solidFill>
                  <a:srgbClr val="3186C7"/>
                </a:solidFill>
                <a:latin typeface="Helvetica Light"/>
                <a:cs typeface="Helvetica Light"/>
              </a:defRPr>
            </a:lvl1pPr>
          </a:lstStyle>
          <a:p>
            <a:r>
              <a:rPr lang="en-US" dirty="0"/>
              <a:t>Title Goes Here</a:t>
            </a:r>
          </a:p>
        </p:txBody>
      </p:sp>
    </p:spTree>
    <p:extLst>
      <p:ext uri="{BB962C8B-B14F-4D97-AF65-F5344CB8AC3E}">
        <p14:creationId xmlns:p14="http://schemas.microsoft.com/office/powerpoint/2010/main" val="41333033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0345400"/>
      </p:ext>
    </p:extLst>
  </p:cSld>
  <p:clrMapOvr>
    <a:masterClrMapping/>
  </p:clrMapOvr>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6709657"/>
      </p:ext>
    </p:extLst>
  </p:cSld>
  <p:clrMapOvr>
    <a:masterClrMapping/>
  </p:clrMapOvr>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3280189733"/>
      </p:ext>
    </p:extLst>
  </p:cSld>
  <p:clrMapOvr>
    <a:masterClrMapping/>
  </p:clrMapOvr>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9205197"/>
      </p:ext>
    </p:extLst>
  </p:cSld>
  <p:clrMapOvr>
    <a:masterClrMapping/>
  </p:clrMapOvr>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281521"/>
      </p:ext>
    </p:extLst>
  </p:cSld>
  <p:clrMapOvr>
    <a:masterClrMapping/>
  </p:clrMapOvr>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5053013"/>
      </p:ext>
    </p:extLst>
  </p:cSld>
  <p:clrMapOvr>
    <a:masterClrMapping/>
  </p:clrMapOvr>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15945"/>
      </p:ext>
    </p:extLst>
  </p:cSld>
  <p:clrMapOvr>
    <a:masterClrMapping/>
  </p:clrMapOvr>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2429092329"/>
      </p:ext>
    </p:extLst>
  </p:cSld>
  <p:clrMapOvr>
    <a:masterClrMapping/>
  </p:clrMapOvr>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2020459005"/>
      </p:ext>
    </p:extLst>
  </p:cSld>
  <p:clrMapOvr>
    <a:masterClrMapping/>
  </p:clrMapOvr>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34807"/>
      </p:ext>
    </p:extLst>
  </p:cSld>
  <p:clrMapOvr>
    <a:masterClrMapping/>
  </p:clrMapOvr>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66143"/>
            <a:ext cx="2057400" cy="40284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66143"/>
            <a:ext cx="6115050" cy="4028480"/>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6485332"/>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8410110"/>
      </p:ext>
    </p:extLst>
  </p:cSld>
  <p:clrMapOvr>
    <a:masterClrMapping/>
  </p:clrMapOvr>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2945030081"/>
      </p:ext>
    </p:extLst>
  </p:cSld>
  <p:clrMapOvr>
    <a:masterClrMapping/>
  </p:clrMapOvr>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8321752"/>
      </p:ext>
    </p:extLst>
  </p:cSld>
  <p:clrMapOvr>
    <a:masterClrMapping/>
  </p:clrMapOvr>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4015755630"/>
      </p:ext>
    </p:extLst>
  </p:cSld>
  <p:clrMapOvr>
    <a:masterClrMapping/>
  </p:clrMapOvr>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0765791"/>
      </p:ext>
    </p:extLst>
  </p:cSld>
  <p:clrMapOvr>
    <a:masterClrMapping/>
  </p:clrMapOvr>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3401657"/>
      </p:ext>
    </p:extLst>
  </p:cSld>
  <p:clrMapOvr>
    <a:masterClrMapping/>
  </p:clrMapOvr>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8781841"/>
      </p:ext>
    </p:extLst>
  </p:cSld>
  <p:clrMapOvr>
    <a:masterClrMapping/>
  </p:clrMapOvr>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574375"/>
      </p:ext>
    </p:extLst>
  </p:cSld>
  <p:clrMapOvr>
    <a:masterClrMapping/>
  </p:clrMapOvr>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1067030558"/>
      </p:ext>
    </p:extLst>
  </p:cSld>
  <p:clrMapOvr>
    <a:masterClrMapping/>
  </p:clrMapOvr>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1637973693"/>
      </p:ext>
    </p:extLst>
  </p:cSld>
  <p:clrMapOvr>
    <a:masterClrMapping/>
  </p:clrMapOvr>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299919"/>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1300459"/>
      </p:ext>
    </p:extLst>
  </p:cSld>
  <p:clrMapOvr>
    <a:masterClrMapping/>
  </p:clrMapOvr>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66143"/>
            <a:ext cx="2057400" cy="40284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66143"/>
            <a:ext cx="6115050" cy="4028480"/>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5248266"/>
      </p:ext>
    </p:extLst>
  </p:cSld>
  <p:clrMapOvr>
    <a:masterClrMapping/>
  </p:clrMapOvr>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2897668269"/>
      </p:ext>
    </p:extLst>
  </p:cSld>
  <p:clrMapOvr>
    <a:masterClrMapping/>
  </p:clrMapOvr>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4434888"/>
      </p:ext>
    </p:extLst>
  </p:cSld>
  <p:clrMapOvr>
    <a:masterClrMapping/>
  </p:clrMapOvr>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3244733515"/>
      </p:ext>
    </p:extLst>
  </p:cSld>
  <p:clrMapOvr>
    <a:masterClrMapping/>
  </p:clrMapOvr>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37336" y="2183012"/>
            <a:ext cx="2702719" cy="243542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203" y="2183012"/>
            <a:ext cx="2703314" cy="243542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3235079"/>
      </p:ext>
    </p:extLst>
  </p:cSld>
  <p:clrMapOvr>
    <a:masterClrMapping/>
  </p:clrMapOvr>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231990"/>
      </p:ext>
    </p:extLst>
  </p:cSld>
  <p:clrMapOvr>
    <a:masterClrMapping/>
  </p:clrMapOvr>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025412"/>
      </p:ext>
    </p:extLst>
  </p:cSld>
  <p:clrMapOvr>
    <a:masterClrMapping/>
  </p:clrMapOvr>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4809805"/>
      </p:ext>
    </p:extLst>
  </p:cSld>
  <p:clrMapOvr>
    <a:masterClrMapping/>
  </p:clrMapOvr>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3399645273"/>
      </p:ext>
    </p:extLst>
  </p:cSld>
  <p:clrMapOvr>
    <a:masterClrMapping/>
  </p:clrMapOvr>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3806398460"/>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1619157410"/>
      </p:ext>
    </p:extLst>
  </p:cSld>
  <p:clrMapOvr>
    <a:masterClrMapping/>
  </p:clrMapOvr>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664595"/>
      </p:ext>
    </p:extLst>
  </p:cSld>
  <p:clrMapOvr>
    <a:masterClrMapping/>
  </p:clrMapOvr>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04509" y="1574603"/>
            <a:ext cx="1396008" cy="304383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314700" y="1574603"/>
            <a:ext cx="4132659" cy="30438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5728580"/>
      </p:ext>
    </p:extLst>
  </p:cSld>
  <p:clrMapOvr>
    <a:masterClrMapping/>
  </p:clrMapOvr>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1584111071"/>
      </p:ext>
    </p:extLst>
  </p:cSld>
  <p:clrMapOvr>
    <a:masterClrMapping/>
  </p:clrMapOvr>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1720444"/>
      </p:ext>
    </p:extLst>
  </p:cSld>
  <p:clrMapOvr>
    <a:masterClrMapping/>
  </p:clrMapOvr>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5437666"/>
      </p:ext>
    </p:extLst>
  </p:cSld>
  <p:clrMapOvr>
    <a:masterClrMapping/>
  </p:clrMapOvr>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37336" y="2183012"/>
            <a:ext cx="2702719" cy="243542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203" y="2183012"/>
            <a:ext cx="2703314" cy="243542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1038024"/>
      </p:ext>
    </p:extLst>
  </p:cSld>
  <p:clrMapOvr>
    <a:masterClrMapping/>
  </p:clrMapOvr>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8520701"/>
      </p:ext>
    </p:extLst>
  </p:cSld>
  <p:clrMapOvr>
    <a:masterClrMapping/>
  </p:clrMapOvr>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8796414"/>
      </p:ext>
    </p:extLst>
  </p:cSld>
  <p:clrMapOvr>
    <a:masterClrMapping/>
  </p:clrMapOvr>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591387"/>
      </p:ext>
    </p:extLst>
  </p:cSld>
  <p:clrMapOvr>
    <a:masterClrMapping/>
  </p:clrMapOvr>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2972399986"/>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Calibri"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4195935929"/>
      </p:ext>
    </p:extLst>
  </p:cSld>
  <p:clrMapOvr>
    <a:masterClrMapping/>
  </p:clrMapOvr>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4164566838"/>
      </p:ext>
    </p:extLst>
  </p:cSld>
  <p:clrMapOvr>
    <a:masterClrMapping/>
  </p:clrMapOvr>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066586"/>
      </p:ext>
    </p:extLst>
  </p:cSld>
  <p:clrMapOvr>
    <a:masterClrMapping/>
  </p:clrMapOvr>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04509" y="1574603"/>
            <a:ext cx="1396008" cy="304383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314700" y="1574603"/>
            <a:ext cx="4132659" cy="30438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4375829"/>
      </p:ext>
    </p:extLst>
  </p:cSld>
  <p:clrMapOvr>
    <a:masterClrMapping/>
  </p:clrMapOvr>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393620169"/>
      </p:ext>
    </p:extLst>
  </p:cSld>
  <p:clrMapOvr>
    <a:masterClrMapping/>
  </p:clrMapOvr>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5529048"/>
      </p:ext>
    </p:extLst>
  </p:cSld>
  <p:clrMapOvr>
    <a:masterClrMapping/>
  </p:clrMapOvr>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3708234038"/>
      </p:ext>
    </p:extLst>
  </p:cSld>
  <p:clrMapOvr>
    <a:masterClrMapping/>
  </p:clrMapOvr>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0231624"/>
      </p:ext>
    </p:extLst>
  </p:cSld>
  <p:clrMapOvr>
    <a:masterClrMapping/>
  </p:clrMapOvr>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539458"/>
      </p:ext>
    </p:extLst>
  </p:cSld>
  <p:clrMapOvr>
    <a:masterClrMapping/>
  </p:clrMapOvr>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6796823"/>
      </p:ext>
    </p:extLst>
  </p:cSld>
  <p:clrMapOvr>
    <a:masterClrMapping/>
  </p:clrMapOvr>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9022843"/>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9423180"/>
      </p:ext>
    </p:extLst>
  </p:cSld>
  <p:clrMapOvr>
    <a:masterClrMapping/>
  </p:clrMapOvr>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1602783729"/>
      </p:ext>
    </p:extLst>
  </p:cSld>
  <p:clrMapOvr>
    <a:masterClrMapping/>
  </p:clrMapOvr>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1621235564"/>
      </p:ext>
    </p:extLst>
  </p:cSld>
  <p:clrMapOvr>
    <a:masterClrMapping/>
  </p:clrMapOvr>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1797458"/>
      </p:ext>
    </p:extLst>
  </p:cSld>
  <p:clrMapOvr>
    <a:masterClrMapping/>
  </p:clrMapOvr>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6196" y="924521"/>
            <a:ext cx="2082998" cy="36701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24521"/>
            <a:ext cx="6191846" cy="3670101"/>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8881178"/>
      </p:ext>
    </p:extLst>
  </p:cSld>
  <p:clrMapOvr>
    <a:masterClrMapping/>
  </p:clrMapOvr>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796547353"/>
      </p:ext>
    </p:extLst>
  </p:cSld>
  <p:clrMapOvr>
    <a:masterClrMapping/>
  </p:clrMapOvr>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0070104"/>
      </p:ext>
    </p:extLst>
  </p:cSld>
  <p:clrMapOvr>
    <a:masterClrMapping/>
  </p:clrMapOvr>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3038262337"/>
      </p:ext>
    </p:extLst>
  </p:cSld>
  <p:clrMapOvr>
    <a:masterClrMapping/>
  </p:clrMapOvr>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75617" y="2144316"/>
            <a:ext cx="2748558" cy="2397324"/>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981325" y="2144316"/>
            <a:ext cx="2748558" cy="2397324"/>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2896068"/>
      </p:ext>
    </p:extLst>
  </p:cSld>
  <p:clrMapOvr>
    <a:masterClrMapping/>
  </p:clrMapOvr>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108176"/>
      </p:ext>
    </p:extLst>
  </p:cSld>
  <p:clrMapOvr>
    <a:masterClrMapping/>
  </p:clrMapOvr>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8485766"/>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50236" y="1170385"/>
            <a:ext cx="2096691" cy="34242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58378" y="1170385"/>
            <a:ext cx="6234708" cy="3424238"/>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3168476"/>
      </p:ext>
    </p:extLst>
  </p:cSld>
  <p:clrMapOvr>
    <a:masterClrMapping/>
  </p:clrMapOvr>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1497618"/>
      </p:ext>
    </p:extLst>
  </p:cSld>
  <p:clrMapOvr>
    <a:masterClrMapping/>
  </p:clrMapOvr>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860367138"/>
      </p:ext>
    </p:extLst>
  </p:cSld>
  <p:clrMapOvr>
    <a:masterClrMapping/>
  </p:clrMapOvr>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579451405"/>
      </p:ext>
    </p:extLst>
  </p:cSld>
  <p:clrMapOvr>
    <a:masterClrMapping/>
  </p:clrMapOvr>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3373350"/>
      </p:ext>
    </p:extLst>
  </p:cSld>
  <p:clrMapOvr>
    <a:masterClrMapping/>
  </p:clrMapOvr>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341616" y="1676995"/>
            <a:ext cx="1388269" cy="2864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75620" y="1676995"/>
            <a:ext cx="4108847" cy="2864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8600939"/>
      </p:ext>
    </p:extLst>
  </p:cSld>
  <p:clrMapOvr>
    <a:masterClrMapping/>
  </p:clrMapOvr>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3499030872"/>
      </p:ext>
    </p:extLst>
  </p:cSld>
  <p:clrMapOvr>
    <a:masterClrMapping/>
  </p:clrMapOvr>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7278793"/>
      </p:ext>
    </p:extLst>
  </p:cSld>
  <p:clrMapOvr>
    <a:masterClrMapping/>
  </p:clrMapOvr>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1148035791"/>
      </p:ext>
    </p:extLst>
  </p:cSld>
  <p:clrMapOvr>
    <a:masterClrMapping/>
  </p:clrMapOvr>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42964" y="1028106"/>
            <a:ext cx="3700463" cy="406241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028106"/>
            <a:ext cx="3700463" cy="406241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6371714"/>
      </p:ext>
    </p:extLst>
  </p:cSld>
  <p:clrMapOvr>
    <a:masterClrMapping/>
  </p:clrMapOvr>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8191306"/>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1297755120"/>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2094750"/>
      </p:ext>
    </p:extLst>
  </p:cSld>
  <p:clrMapOvr>
    <a:masterClrMapping/>
  </p:clrMapOvr>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114360"/>
      </p:ext>
    </p:extLst>
  </p:cSld>
  <p:clrMapOvr>
    <a:masterClrMapping/>
  </p:clrMapOvr>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2512552440"/>
      </p:ext>
    </p:extLst>
  </p:cSld>
  <p:clrMapOvr>
    <a:masterClrMapping/>
  </p:clrMapOvr>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1668522680"/>
      </p:ext>
    </p:extLst>
  </p:cSld>
  <p:clrMapOvr>
    <a:masterClrMapping/>
  </p:clrMapOvr>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3486290"/>
      </p:ext>
    </p:extLst>
  </p:cSld>
  <p:clrMapOvr>
    <a:masterClrMapping/>
  </p:clrMapOvr>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0025"/>
            <a:ext cx="2057400" cy="489049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0025"/>
            <a:ext cx="6115050" cy="489049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733692"/>
      </p:ext>
    </p:extLst>
  </p:cSld>
  <p:clrMapOvr>
    <a:masterClrMapping/>
  </p:clrMapOvr>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1482600526"/>
      </p:ext>
    </p:extLst>
  </p:cSld>
  <p:clrMapOvr>
    <a:masterClrMapping/>
  </p:clrMapOvr>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5938113"/>
      </p:ext>
    </p:extLst>
  </p:cSld>
  <p:clrMapOvr>
    <a:masterClrMapping/>
  </p:clrMapOvr>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363615611"/>
      </p:ext>
    </p:extLst>
  </p:cSld>
  <p:clrMapOvr>
    <a:masterClrMapping/>
  </p:clrMapOvr>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90602" y="985837"/>
            <a:ext cx="3864769" cy="38623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12521" y="985837"/>
            <a:ext cx="3864769" cy="38623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154834"/>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2461142"/>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4844752"/>
      </p:ext>
    </p:extLst>
  </p:cSld>
  <p:clrMapOvr>
    <a:masterClrMapping/>
  </p:clrMapOvr>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2405429"/>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9310458"/>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3801525784"/>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Consolas"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3803288567"/>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1235579"/>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266" y="206575"/>
            <a:ext cx="2080022" cy="46416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575"/>
            <a:ext cx="6182916" cy="46416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3138684"/>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837541315"/>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4341946"/>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1663025034"/>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3939667542"/>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66789" y="1000126"/>
            <a:ext cx="3864769" cy="38623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88708" y="1000126"/>
            <a:ext cx="3864769" cy="38623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931050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6159317"/>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5084500"/>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5755031"/>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992583340"/>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Consolas"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1650121767"/>
      </p:ext>
    </p:extLst>
  </p:cSld>
  <p:clrMapOvr>
    <a:masterClrMapping/>
  </p:clrMapOvr>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0007018"/>
      </p:ext>
    </p:extLst>
  </p:cSld>
  <p:clrMapOvr>
    <a:masterClrMapping/>
  </p:clrMapOvr>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9408" y="206575"/>
            <a:ext cx="2074069" cy="465593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575"/>
            <a:ext cx="6165056" cy="46559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2195589"/>
      </p:ext>
    </p:extLst>
  </p:cSld>
  <p:clrMapOvr>
    <a:masterClrMapping/>
  </p:clrMapOvr>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a:prstGeom prst="rect">
            <a:avLst/>
          </a:prstGeom>
        </p:spPr>
        <p:txBody>
          <a:bodyPr lIns="34290" tIns="17145" rIns="34290" bIns="17145"/>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3396721039"/>
      </p:ext>
    </p:extLst>
  </p:cSld>
  <p:clrMapOvr>
    <a:masterClrMapping/>
  </p:clrMapOvr>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591353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_Two Content">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393700" y="3606800"/>
            <a:ext cx="8445500" cy="958850"/>
          </a:xfrm>
        </p:spPr>
        <p:txBody>
          <a:bodyPr/>
          <a:lstStyle>
            <a:lvl1pPr algn="l">
              <a:defRPr b="0" i="0">
                <a:solidFill>
                  <a:srgbClr val="3186C7"/>
                </a:solidFill>
                <a:latin typeface="Helvetica Light"/>
                <a:cs typeface="Helvetica Light"/>
              </a:defRPr>
            </a:lvl1pPr>
          </a:lstStyle>
          <a:p>
            <a:r>
              <a:rPr lang="en-US" dirty="0"/>
              <a:t>Title Goes Here</a:t>
            </a:r>
          </a:p>
        </p:txBody>
      </p:sp>
    </p:spTree>
    <p:extLst>
      <p:ext uri="{BB962C8B-B14F-4D97-AF65-F5344CB8AC3E}">
        <p14:creationId xmlns:p14="http://schemas.microsoft.com/office/powerpoint/2010/main" val="6456228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42964" y="1028106"/>
            <a:ext cx="3700463" cy="406241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028106"/>
            <a:ext cx="3700463" cy="406241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1078234"/>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a:prstGeom prst="rect">
            <a:avLst/>
          </a:prstGeom>
        </p:spPr>
        <p:txBody>
          <a:bodyPr lIns="34290" tIns="17145" rIns="34290" bIns="17145" anchor="t"/>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2937085698"/>
      </p:ext>
    </p:extLst>
  </p:cSld>
  <p:clrMapOvr>
    <a:masterClrMapping/>
  </p:clrMapOvr>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a:t>Click to edit Master title style</a:t>
            </a:r>
          </a:p>
        </p:txBody>
      </p:sp>
      <p:sp>
        <p:nvSpPr>
          <p:cNvPr id="3" name="Content Placeholder 2"/>
          <p:cNvSpPr>
            <a:spLocks noGrp="1"/>
          </p:cNvSpPr>
          <p:nvPr>
            <p:ph sz="half" idx="1"/>
          </p:nvPr>
        </p:nvSpPr>
        <p:spPr>
          <a:xfrm>
            <a:off x="357188" y="1671638"/>
            <a:ext cx="4183856" cy="1724025"/>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98194" y="1671638"/>
            <a:ext cx="4183856" cy="1724025"/>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7233507"/>
      </p:ext>
    </p:extLst>
  </p:cSld>
  <p:clrMapOvr>
    <a:masterClrMapping/>
  </p:clrMapOvr>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023831"/>
      </p:ext>
    </p:extLst>
  </p:cSld>
  <p:clrMapOvr>
    <a:masterClrMapping/>
  </p:clrMapOvr>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a:t>Click to edit Master title style</a:t>
            </a:r>
          </a:p>
        </p:txBody>
      </p:sp>
    </p:spTree>
    <p:extLst>
      <p:ext uri="{BB962C8B-B14F-4D97-AF65-F5344CB8AC3E}">
        <p14:creationId xmlns:p14="http://schemas.microsoft.com/office/powerpoint/2010/main" val="1637632771"/>
      </p:ext>
    </p:extLst>
  </p:cSld>
  <p:clrMapOvr>
    <a:masterClrMapping/>
  </p:clrMapOvr>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7429516"/>
      </p:ext>
    </p:extLst>
  </p:cSld>
  <p:clrMapOvr>
    <a:masterClrMapping/>
  </p:clrMapOvr>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a:prstGeom prst="rect">
            <a:avLst/>
          </a:prstGeom>
        </p:spPr>
        <p:txBody>
          <a:bodyPr lIns="34290" tIns="17145" rIns="34290" bIns="17145"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3055611982"/>
      </p:ext>
    </p:extLst>
  </p:cSld>
  <p:clrMapOvr>
    <a:masterClrMapping/>
  </p:clrMapOvr>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a:prstGeom prst="rect">
            <a:avLst/>
          </a:prstGeom>
        </p:spPr>
        <p:txBody>
          <a:bodyPr lIns="34290" tIns="17145" rIns="34290" bIns="17145"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1155509374"/>
      </p:ext>
    </p:extLst>
  </p:cSld>
  <p:clrMapOvr>
    <a:masterClrMapping/>
  </p:clrMapOvr>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8274185"/>
      </p:ext>
    </p:extLst>
  </p:cSld>
  <p:clrMapOvr>
    <a:masterClrMapping/>
  </p:clrMapOvr>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5834" y="205979"/>
            <a:ext cx="2106216" cy="3189684"/>
          </a:xfrm>
          <a:prstGeom prst="rect">
            <a:avLst/>
          </a:prstGeom>
        </p:spPr>
        <p:txBody>
          <a:bodyPr vert="eaVert" lIns="34290" tIns="17145" rIns="34290" bIns="17145"/>
          <a:lstStyle/>
          <a:p>
            <a:r>
              <a:rPr lang="en-US"/>
              <a:t>Click to edit Master title style</a:t>
            </a:r>
          </a:p>
        </p:txBody>
      </p:sp>
      <p:sp>
        <p:nvSpPr>
          <p:cNvPr id="3" name="Vertical Text Placeholder 2"/>
          <p:cNvSpPr>
            <a:spLocks noGrp="1"/>
          </p:cNvSpPr>
          <p:nvPr>
            <p:ph type="body" orient="vert" idx="1"/>
          </p:nvPr>
        </p:nvSpPr>
        <p:spPr>
          <a:xfrm>
            <a:off x="357190" y="205979"/>
            <a:ext cx="6261497" cy="31896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8455114"/>
      </p:ext>
    </p:extLst>
  </p:cSld>
  <p:clrMapOvr>
    <a:masterClrMapping/>
  </p:clrMapOvr>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1934062075"/>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604373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3852190"/>
      </p:ext>
    </p:extLst>
  </p:cSld>
  <p:clrMapOvr>
    <a:masterClrMapping/>
  </p:clrMapOvr>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3115428513"/>
      </p:ext>
    </p:extLst>
  </p:cSld>
  <p:clrMapOvr>
    <a:masterClrMapping/>
  </p:clrMapOvr>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0714382"/>
      </p:ext>
    </p:extLst>
  </p:cSld>
  <p:clrMapOvr>
    <a:masterClrMapping/>
  </p:clrMapOvr>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2825025"/>
      </p:ext>
    </p:extLst>
  </p:cSld>
  <p:clrMapOvr>
    <a:masterClrMapping/>
  </p:clrMapOvr>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1342040"/>
      </p:ext>
    </p:extLst>
  </p:cSld>
  <p:clrMapOvr>
    <a:masterClrMapping/>
  </p:clrMapOvr>
  <p:transition/>
</p:sldLayout>
</file>

<file path=ppt/slideLayouts/slideLayout5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597927"/>
      </p:ext>
    </p:extLst>
  </p:cSld>
  <p:clrMapOvr>
    <a:masterClrMapping/>
  </p:clrMapOvr>
  <p:transition/>
</p:sldLayout>
</file>

<file path=ppt/slideLayouts/slideLayout5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3629366465"/>
      </p:ext>
    </p:extLst>
  </p:cSld>
  <p:clrMapOvr>
    <a:masterClrMapping/>
  </p:clrMapOvr>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Calibri"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2540274385"/>
      </p:ext>
    </p:extLst>
  </p:cSld>
  <p:clrMapOvr>
    <a:masterClrMapping/>
  </p:clrMapOvr>
  <p:transition/>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3663878"/>
      </p:ext>
    </p:extLst>
  </p:cSld>
  <p:clrMapOvr>
    <a:masterClrMapping/>
  </p:clrMapOvr>
  <p:transition/>
</p:sldLayout>
</file>

<file path=ppt/slideLayouts/slideLayout5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6359"/>
            <a:ext cx="2057400" cy="420826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6359"/>
            <a:ext cx="6115050" cy="4208264"/>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2750994"/>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2089486"/>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a:prstGeom prst="rect">
            <a:avLst/>
          </a:prstGeom>
        </p:spPr>
        <p:txBody>
          <a:bodyPr lIns="34290" tIns="17145" rIns="34290" bIns="17145"/>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2354597279"/>
      </p:ext>
    </p:extLst>
  </p:cSld>
  <p:clrMapOvr>
    <a:masterClrMapping/>
  </p:clrMapOvr>
  <p:transition/>
</p:sldLayout>
</file>

<file path=ppt/slideLayouts/slideLayout5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3209669"/>
      </p:ext>
    </p:extLst>
  </p:cSld>
  <p:clrMapOvr>
    <a:masterClrMapping/>
  </p:clrMapOvr>
  <p:transition/>
</p:sldLayout>
</file>

<file path=ppt/slideLayouts/slideLayout5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a:prstGeom prst="rect">
            <a:avLst/>
          </a:prstGeom>
        </p:spPr>
        <p:txBody>
          <a:bodyPr lIns="34290" tIns="17145" rIns="34290" bIns="17145" anchor="t"/>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2171162834"/>
      </p:ext>
    </p:extLst>
  </p:cSld>
  <p:clrMapOvr>
    <a:masterClrMapping/>
  </p:clrMapOvr>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a:t>Click to edit Master title style</a:t>
            </a:r>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9593900"/>
      </p:ext>
    </p:extLst>
  </p:cSld>
  <p:clrMapOvr>
    <a:masterClrMapping/>
  </p:clrMapOvr>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6094924"/>
      </p:ext>
    </p:extLst>
  </p:cSld>
  <p:clrMapOvr>
    <a:masterClrMapping/>
  </p:clrMapOvr>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a:t>Click to edit Master title style</a:t>
            </a:r>
          </a:p>
        </p:txBody>
      </p:sp>
    </p:spTree>
    <p:extLst>
      <p:ext uri="{BB962C8B-B14F-4D97-AF65-F5344CB8AC3E}">
        <p14:creationId xmlns:p14="http://schemas.microsoft.com/office/powerpoint/2010/main" val="2766274322"/>
      </p:ext>
    </p:extLst>
  </p:cSld>
  <p:clrMapOvr>
    <a:masterClrMapping/>
  </p:clrMapOvr>
  <p:transition/>
</p:sldLayout>
</file>

<file path=ppt/slideLayouts/slideLayout5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8417521"/>
      </p:ext>
    </p:extLst>
  </p:cSld>
  <p:clrMapOvr>
    <a:masterClrMapping/>
  </p:clrMapOvr>
  <p:transition/>
</p:sldLayout>
</file>

<file path=ppt/slideLayouts/slideLayout5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a:prstGeom prst="rect">
            <a:avLst/>
          </a:prstGeom>
        </p:spPr>
        <p:txBody>
          <a:bodyPr lIns="34290" tIns="17145" rIns="34290" bIns="17145"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1578363746"/>
      </p:ext>
    </p:extLst>
  </p:cSld>
  <p:clrMapOvr>
    <a:masterClrMapping/>
  </p:clrMapOvr>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a:prstGeom prst="rect">
            <a:avLst/>
          </a:prstGeom>
        </p:spPr>
        <p:txBody>
          <a:bodyPr lIns="34290" tIns="17145" rIns="34290" bIns="17145"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Calibri"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3781154964"/>
      </p:ext>
    </p:extLst>
  </p:cSld>
  <p:clrMapOvr>
    <a:masterClrMapping/>
  </p:clrMapOvr>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492920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276020"/>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lIns="34290" tIns="17145" rIns="34290" bIns="17145"/>
          <a:lstStyle/>
          <a:p>
            <a:r>
              <a:rPr lang="en-US"/>
              <a:t>Click to edit Master title style</a:t>
            </a:r>
          </a:p>
        </p:txBody>
      </p:sp>
      <p:sp>
        <p:nvSpPr>
          <p:cNvPr id="3" name="Vertical Text Placeholder 2"/>
          <p:cNvSpPr>
            <a:spLocks noGrp="1"/>
          </p:cNvSpPr>
          <p:nvPr>
            <p:ph type="body" orient="vert" idx="1"/>
          </p:nvPr>
        </p:nvSpPr>
        <p:spPr>
          <a:xfrm>
            <a:off x="457200" y="205979"/>
            <a:ext cx="6115050" cy="4388644"/>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3286697"/>
      </p:ext>
    </p:extLst>
  </p:cSld>
  <p:clrMapOvr>
    <a:masterClrMapping/>
  </p:clrMapOvr>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2602300547"/>
      </p:ext>
    </p:extLst>
  </p:cSld>
  <p:clrMapOvr>
    <a:masterClrMapping/>
  </p:clrMapOvr>
  <p:transition/>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1339014"/>
      </p:ext>
    </p:extLst>
  </p:cSld>
  <p:clrMapOvr>
    <a:masterClrMapping/>
  </p:clrMapOvr>
  <p:transition/>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473812039"/>
      </p:ext>
    </p:extLst>
  </p:cSld>
  <p:clrMapOvr>
    <a:masterClrMapping/>
  </p:clrMapOvr>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7569276"/>
      </p:ext>
    </p:extLst>
  </p:cSld>
  <p:clrMapOvr>
    <a:masterClrMapping/>
  </p:clrMapOvr>
  <p:transition/>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8487174"/>
      </p:ext>
    </p:extLst>
  </p:cSld>
  <p:clrMapOvr>
    <a:masterClrMapping/>
  </p:clrMapOvr>
  <p:transition/>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3743259"/>
      </p:ext>
    </p:extLst>
  </p:cSld>
  <p:clrMapOvr>
    <a:masterClrMapping/>
  </p:clrMapOvr>
  <p:transition/>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666333"/>
      </p:ext>
    </p:extLst>
  </p:cSld>
  <p:clrMapOvr>
    <a:masterClrMapping/>
  </p:clrMapOvr>
  <p:transition/>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3841148479"/>
      </p:ext>
    </p:extLst>
  </p:cSld>
  <p:clrMapOvr>
    <a:masterClrMapping/>
  </p:clrMapOvr>
  <p:transition/>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Calibri"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1718378848"/>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3578323601"/>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0253896"/>
      </p:ext>
    </p:extLst>
  </p:cSld>
  <p:clrMapOvr>
    <a:masterClrMapping/>
  </p:clrMapOvr>
  <p:transition/>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859037"/>
            <a:ext cx="2286000" cy="373558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859037"/>
            <a:ext cx="6800850" cy="3735586"/>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9486202"/>
      </p:ext>
    </p:extLst>
  </p:cSld>
  <p:clrMapOvr>
    <a:masterClrMapping/>
  </p:clrMapOvr>
  <p:transition/>
</p:sldLayout>
</file>

<file path=ppt/slideLayouts/slideLayout5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1605064987"/>
      </p:ext>
    </p:extLst>
  </p:cSld>
  <p:clrMapOvr>
    <a:masterClrMapping/>
  </p:clrMapOvr>
  <p:transition/>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1047259"/>
      </p:ext>
    </p:extLst>
  </p:cSld>
  <p:clrMapOvr>
    <a:masterClrMapping/>
  </p:clrMapOvr>
  <p:transition/>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3362535348"/>
      </p:ext>
    </p:extLst>
  </p:cSld>
  <p:clrMapOvr>
    <a:masterClrMapping/>
  </p:clrMapOvr>
  <p:transition/>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0330985"/>
      </p:ext>
    </p:extLst>
  </p:cSld>
  <p:clrMapOvr>
    <a:masterClrMapping/>
  </p:clrMapOvr>
  <p:transition/>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1608526"/>
      </p:ext>
    </p:extLst>
  </p:cSld>
  <p:clrMapOvr>
    <a:masterClrMapping/>
  </p:clrMapOvr>
  <p:transition/>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4446331"/>
      </p:ext>
    </p:extLst>
  </p:cSld>
  <p:clrMapOvr>
    <a:masterClrMapping/>
  </p:clrMapOvr>
  <p:transition/>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7282114"/>
      </p:ext>
    </p:extLst>
  </p:cSld>
  <p:clrMapOvr>
    <a:masterClrMapping/>
  </p:clrMapOvr>
  <p:transition/>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1546432259"/>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1972789855"/>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Calibri"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2647283539"/>
      </p:ext>
    </p:extLst>
  </p:cSld>
  <p:clrMapOvr>
    <a:masterClrMapping/>
  </p:clrMapOvr>
  <p:transition/>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6574318"/>
      </p:ext>
    </p:extLst>
  </p:cSld>
  <p:clrMapOvr>
    <a:masterClrMapping/>
  </p:clrMapOvr>
  <p:transition/>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1200151"/>
            <a:ext cx="2286000" cy="339447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1200151"/>
            <a:ext cx="680085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6329796"/>
      </p:ext>
    </p:extLst>
  </p:cSld>
  <p:clrMapOvr>
    <a:masterClrMapping/>
  </p:clrMapOvr>
  <p:transition/>
</p:sldLayout>
</file>

<file path=ppt/slideLayouts/slideLayout553.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grpSp>
        <p:nvGrpSpPr>
          <p:cNvPr id="18" name="Group 17"/>
          <p:cNvGrpSpPr/>
          <p:nvPr/>
        </p:nvGrpSpPr>
        <p:grpSpPr>
          <a:xfrm>
            <a:off x="7054800" y="4396280"/>
            <a:ext cx="1757587" cy="385425"/>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grpSp>
      <p:sp>
        <p:nvSpPr>
          <p:cNvPr id="19" name="Title 1"/>
          <p:cNvSpPr>
            <a:spLocks noGrp="1"/>
          </p:cNvSpPr>
          <p:nvPr>
            <p:ph type="ctrTitle" hasCustomPrompt="1"/>
          </p:nvPr>
        </p:nvSpPr>
        <p:spPr>
          <a:xfrm>
            <a:off x="540257" y="552388"/>
            <a:ext cx="8063485" cy="2021483"/>
          </a:xfrm>
        </p:spPr>
        <p:txBody>
          <a:bodyPr anchor="b" anchorCtr="0">
            <a:noAutofit/>
          </a:bodyPr>
          <a:lstStyle>
            <a:lvl1pPr algn="l">
              <a:defRPr sz="5400">
                <a:solidFill>
                  <a:schemeClr val="bg1"/>
                </a:solidFill>
              </a:defRPr>
            </a:lvl1pPr>
          </a:lstStyle>
          <a:p>
            <a:r>
              <a:rPr lang="en-US" dirty="0"/>
              <a:t>Click to edit title</a:t>
            </a:r>
          </a:p>
        </p:txBody>
      </p:sp>
      <p:sp>
        <p:nvSpPr>
          <p:cNvPr id="35" name="Subtitle 2"/>
          <p:cNvSpPr>
            <a:spLocks noGrp="1"/>
          </p:cNvSpPr>
          <p:nvPr>
            <p:ph type="subTitle" idx="1" hasCustomPrompt="1"/>
          </p:nvPr>
        </p:nvSpPr>
        <p:spPr>
          <a:xfrm>
            <a:off x="546222" y="2573871"/>
            <a:ext cx="5706574" cy="1678914"/>
          </a:xfrm>
        </p:spPr>
        <p:txBody>
          <a:bodyPr/>
          <a:lstStyle>
            <a:lvl1pPr marL="0" indent="0" algn="l">
              <a:spcBef>
                <a:spcPts val="600"/>
              </a:spcBef>
              <a:buNone/>
              <a:defRPr sz="2800">
                <a:solidFill>
                  <a:schemeClr val="bg1"/>
                </a:solidFill>
                <a:latin typeface="+mj-lt"/>
              </a:defRPr>
            </a:lvl1pPr>
            <a:lvl2pPr marL="342892" indent="0" algn="ctr">
              <a:buNone/>
              <a:defRPr sz="1500"/>
            </a:lvl2pPr>
            <a:lvl3pPr marL="685783" indent="0" algn="ctr">
              <a:buNone/>
              <a:defRPr sz="140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dirty="0"/>
              <a:t>Click to edit subtitle</a:t>
            </a:r>
          </a:p>
        </p:txBody>
      </p:sp>
    </p:spTree>
    <p:extLst>
      <p:ext uri="{BB962C8B-B14F-4D97-AF65-F5344CB8AC3E}">
        <p14:creationId xmlns:p14="http://schemas.microsoft.com/office/powerpoint/2010/main" val="26013909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192881" y="903685"/>
            <a:ext cx="8764191" cy="4239815"/>
          </a:xfrm>
        </p:spPr>
        <p:txBody>
          <a:bodyPr/>
          <a:lstStyle>
            <a:lvl2pPr marL="342900" indent="-166688">
              <a:buFont typeface="+mj-lt"/>
              <a:buAutoNum type="arabicPeriod"/>
              <a:defRPr sz="1800"/>
            </a:lvl2pPr>
            <a:lvl3pPr marL="519113" indent="-170260">
              <a:defRPr sz="1800"/>
            </a:lvl3pPr>
            <a:lvl4pPr marL="862013" indent="-170260">
              <a:defRPr sz="1800"/>
            </a:lvl4pPr>
            <a:lvl5pPr marL="1204913" indent="-17026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p:cNvSpPr txBox="1">
            <a:spLocks/>
          </p:cNvSpPr>
          <p:nvPr/>
        </p:nvSpPr>
        <p:spPr>
          <a:xfrm>
            <a:off x="201930" y="177801"/>
            <a:ext cx="8740142" cy="736600"/>
          </a:xfrm>
          <a:prstGeom prst="rect">
            <a:avLst/>
          </a:prstGeom>
        </p:spPr>
        <p:txBody>
          <a:bodyPr vert="horz" lIns="102870" tIns="82296" rIns="102870" bIns="82296"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sz="3600" dirty="0"/>
              <a:t>Agenda</a:t>
            </a:r>
          </a:p>
        </p:txBody>
      </p:sp>
    </p:spTree>
    <p:extLst>
      <p:ext uri="{BB962C8B-B14F-4D97-AF65-F5344CB8AC3E}">
        <p14:creationId xmlns:p14="http://schemas.microsoft.com/office/powerpoint/2010/main" val="2992861988"/>
      </p:ext>
    </p:extLst>
  </p:cSld>
  <p:clrMapOvr>
    <a:masterClrMapping/>
  </p:clrMapOvr>
  <p:transition>
    <p:fade/>
  </p:transition>
  <p:hf hdr="0" ftr="0" dt="0"/>
</p:sldLayout>
</file>

<file path=ppt/slideLayouts/slideLayout555.xml><?xml version="1.0" encoding="utf-8"?>
<p:sldLayout xmlns:a="http://schemas.openxmlformats.org/drawingml/2006/main" xmlns:r="http://schemas.openxmlformats.org/officeDocument/2006/relationships" xmlns:p="http://schemas.openxmlformats.org/presentationml/2006/main" showMasterSp="0" preserve="1">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7054800" y="4396280"/>
            <a:ext cx="1757587" cy="385425"/>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grpSp>
      <p:sp>
        <p:nvSpPr>
          <p:cNvPr id="19" name="Content Placeholder 18"/>
          <p:cNvSpPr>
            <a:spLocks noGrp="1"/>
          </p:cNvSpPr>
          <p:nvPr>
            <p:ph sz="quarter" idx="10" hasCustomPrompt="1"/>
          </p:nvPr>
        </p:nvSpPr>
        <p:spPr>
          <a:xfrm>
            <a:off x="7618810" y="4783931"/>
            <a:ext cx="1229915" cy="242888"/>
          </a:xfrm>
        </p:spPr>
        <p:txBody>
          <a:bodyPr/>
          <a:lstStyle>
            <a:lvl1pPr>
              <a:defRPr sz="1200">
                <a:solidFill>
                  <a:schemeClr val="bg2"/>
                </a:solidFill>
                <a:latin typeface="+mn-lt"/>
              </a:defRPr>
            </a:lvl1pPr>
          </a:lstStyle>
          <a:p>
            <a:pPr lvl="0"/>
            <a:r>
              <a:rPr lang="en-US" dirty="0"/>
              <a:t>0:00</a:t>
            </a:r>
          </a:p>
        </p:txBody>
      </p:sp>
      <p:sp>
        <p:nvSpPr>
          <p:cNvPr id="46" name="TextBox 45"/>
          <p:cNvSpPr txBox="1"/>
          <p:nvPr/>
        </p:nvSpPr>
        <p:spPr>
          <a:xfrm>
            <a:off x="517160" y="2675744"/>
            <a:ext cx="2022348" cy="914096"/>
          </a:xfrm>
          <a:prstGeom prst="rect">
            <a:avLst/>
          </a:prstGeom>
          <a:noFill/>
        </p:spPr>
        <p:txBody>
          <a:bodyPr wrap="none" lIns="102870" tIns="82296" rIns="102870" bIns="82296" rtlCol="0">
            <a:spAutoFit/>
          </a:bodyPr>
          <a:lstStyle/>
          <a:p>
            <a:pPr>
              <a:lnSpc>
                <a:spcPct val="90000"/>
              </a:lnSpc>
              <a:spcBef>
                <a:spcPts val="450"/>
              </a:spcBef>
            </a:pPr>
            <a:r>
              <a:rPr lang="en-US" sz="5400" dirty="0">
                <a:solidFill>
                  <a:schemeClr val="bg1"/>
                </a:solidFill>
              </a:rPr>
              <a:t>DEMO</a:t>
            </a:r>
          </a:p>
        </p:txBody>
      </p:sp>
      <p:sp>
        <p:nvSpPr>
          <p:cNvPr id="20" name="Title 1"/>
          <p:cNvSpPr>
            <a:spLocks noGrp="1"/>
          </p:cNvSpPr>
          <p:nvPr>
            <p:ph type="ctrTitle" hasCustomPrompt="1"/>
          </p:nvPr>
        </p:nvSpPr>
        <p:spPr>
          <a:xfrm>
            <a:off x="540257" y="552388"/>
            <a:ext cx="8063485" cy="2021483"/>
          </a:xfrm>
        </p:spPr>
        <p:txBody>
          <a:bodyPr anchor="b" anchorCtr="0">
            <a:noAutofit/>
          </a:bodyPr>
          <a:lstStyle>
            <a:lvl1pPr algn="l">
              <a:defRPr sz="5400">
                <a:solidFill>
                  <a:schemeClr val="bg1"/>
                </a:solidFill>
              </a:defRPr>
            </a:lvl1pPr>
          </a:lstStyle>
          <a:p>
            <a:r>
              <a:rPr lang="en-US" dirty="0"/>
              <a:t>Click to edit title</a:t>
            </a:r>
          </a:p>
        </p:txBody>
      </p:sp>
    </p:spTree>
    <p:extLst>
      <p:ext uri="{BB962C8B-B14F-4D97-AF65-F5344CB8AC3E}">
        <p14:creationId xmlns:p14="http://schemas.microsoft.com/office/powerpoint/2010/main" val="4213065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6.xml><?xml version="1.0" encoding="utf-8"?>
<p:sldLayout xmlns:a="http://schemas.openxmlformats.org/drawingml/2006/main" xmlns:r="http://schemas.openxmlformats.org/officeDocument/2006/relationships" xmlns:p="http://schemas.openxmlformats.org/presentationml/2006/main" showMasterSp="0" preserve="1">
  <p:cSld name="LAB">
    <p:bg>
      <p:bgPr>
        <a:solidFill>
          <a:schemeClr val="accent3"/>
        </a:solidFill>
        <a:effectLst/>
      </p:bgPr>
    </p:bg>
    <p:spTree>
      <p:nvGrpSpPr>
        <p:cNvPr id="1" name=""/>
        <p:cNvGrpSpPr/>
        <p:nvPr/>
      </p:nvGrpSpPr>
      <p:grpSpPr>
        <a:xfrm>
          <a:off x="0" y="0"/>
          <a:ext cx="0" cy="0"/>
          <a:chOff x="0" y="0"/>
          <a:chExt cx="0" cy="0"/>
        </a:xfrm>
      </p:grpSpPr>
      <p:grpSp>
        <p:nvGrpSpPr>
          <p:cNvPr id="18" name="Group 17"/>
          <p:cNvGrpSpPr/>
          <p:nvPr/>
        </p:nvGrpSpPr>
        <p:grpSpPr>
          <a:xfrm>
            <a:off x="7054800" y="4396280"/>
            <a:ext cx="1757587" cy="385425"/>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grpSp>
      <p:sp>
        <p:nvSpPr>
          <p:cNvPr id="36" name="Content Placeholder 35"/>
          <p:cNvSpPr>
            <a:spLocks noGrp="1"/>
          </p:cNvSpPr>
          <p:nvPr>
            <p:ph sz="quarter" idx="11" hasCustomPrompt="1"/>
          </p:nvPr>
        </p:nvSpPr>
        <p:spPr>
          <a:xfrm>
            <a:off x="527448" y="4290955"/>
            <a:ext cx="8070056" cy="617935"/>
          </a:xfrm>
        </p:spPr>
        <p:txBody>
          <a:bodyPr/>
          <a:lstStyle>
            <a:lvl1pPr>
              <a:defRPr sz="2700">
                <a:solidFill>
                  <a:schemeClr val="accent3">
                    <a:lumMod val="20000"/>
                    <a:lumOff val="80000"/>
                  </a:schemeClr>
                </a:solidFill>
                <a:latin typeface="Consolas" panose="020B0609020204030204" pitchFamily="49" charset="0"/>
                <a:cs typeface="Consolas" panose="020B0609020204030204" pitchFamily="49" charset="0"/>
              </a:defRPr>
            </a:lvl1pPr>
          </a:lstStyle>
          <a:p>
            <a:pPr lvl="0"/>
            <a:r>
              <a:rPr lang="en-US" dirty="0"/>
              <a:t>http://location</a:t>
            </a:r>
          </a:p>
        </p:txBody>
      </p:sp>
      <p:sp>
        <p:nvSpPr>
          <p:cNvPr id="34" name="TextBox 33"/>
          <p:cNvSpPr txBox="1"/>
          <p:nvPr/>
        </p:nvSpPr>
        <p:spPr>
          <a:xfrm>
            <a:off x="517160" y="2675744"/>
            <a:ext cx="1276953" cy="914096"/>
          </a:xfrm>
          <a:prstGeom prst="rect">
            <a:avLst/>
          </a:prstGeom>
          <a:noFill/>
        </p:spPr>
        <p:txBody>
          <a:bodyPr wrap="none" lIns="102870" tIns="82296" rIns="102870" bIns="82296" rtlCol="0">
            <a:spAutoFit/>
          </a:bodyPr>
          <a:lstStyle/>
          <a:p>
            <a:pPr>
              <a:lnSpc>
                <a:spcPct val="90000"/>
              </a:lnSpc>
              <a:spcBef>
                <a:spcPts val="450"/>
              </a:spcBef>
            </a:pPr>
            <a:r>
              <a:rPr lang="en-US" sz="5400" dirty="0">
                <a:solidFill>
                  <a:schemeClr val="bg1"/>
                </a:solidFill>
              </a:rPr>
              <a:t>LAB</a:t>
            </a:r>
          </a:p>
        </p:txBody>
      </p:sp>
      <p:sp>
        <p:nvSpPr>
          <p:cNvPr id="20" name="Title 1"/>
          <p:cNvSpPr>
            <a:spLocks noGrp="1"/>
          </p:cNvSpPr>
          <p:nvPr>
            <p:ph type="ctrTitle" hasCustomPrompt="1"/>
          </p:nvPr>
        </p:nvSpPr>
        <p:spPr>
          <a:xfrm>
            <a:off x="540257" y="552388"/>
            <a:ext cx="8063485" cy="2021483"/>
          </a:xfrm>
        </p:spPr>
        <p:txBody>
          <a:bodyPr anchor="b" anchorCtr="0">
            <a:noAutofit/>
          </a:bodyPr>
          <a:lstStyle>
            <a:lvl1pPr algn="l">
              <a:defRPr sz="5400">
                <a:solidFill>
                  <a:schemeClr val="bg1"/>
                </a:solidFill>
              </a:defRPr>
            </a:lvl1pPr>
          </a:lstStyle>
          <a:p>
            <a:r>
              <a:rPr lang="en-US" dirty="0"/>
              <a:t>Click to edit title</a:t>
            </a:r>
          </a:p>
        </p:txBody>
      </p:sp>
    </p:spTree>
    <p:extLst>
      <p:ext uri="{BB962C8B-B14F-4D97-AF65-F5344CB8AC3E}">
        <p14:creationId xmlns:p14="http://schemas.microsoft.com/office/powerpoint/2010/main" val="406601351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p:cSld name="Reco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0"/>
            <a:ext cx="9144000" cy="5143500"/>
          </a:xfrm>
        </p:spPr>
        <p:txBody>
          <a:bodyPr/>
          <a:lstStyle/>
          <a:p>
            <a:r>
              <a:rPr lang="en-US"/>
              <a:t>Click icon to add media</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482864" y="2860287"/>
            <a:ext cx="6178273" cy="1873406"/>
          </a:xfrm>
          <a:prstGeom prst="rect">
            <a:avLst/>
          </a:prstGeom>
        </p:spPr>
      </p:pic>
    </p:spTree>
    <p:extLst>
      <p:ext uri="{BB962C8B-B14F-4D97-AF65-F5344CB8AC3E}">
        <p14:creationId xmlns:p14="http://schemas.microsoft.com/office/powerpoint/2010/main" val="1525549921"/>
      </p:ext>
    </p:extLst>
  </p:cSld>
  <p:clrMapOvr>
    <a:masterClrMapping/>
  </p:clrMapOvr>
  <p:transition>
    <p:fade/>
  </p:transition>
</p:sldLayout>
</file>

<file path=ppt/slideLayouts/slideLayout558.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01929" y="2183952"/>
            <a:ext cx="8727759" cy="775597"/>
          </a:xfrm>
        </p:spPr>
        <p:txBody>
          <a:bodyPr anchor="ctr" anchorCtr="0">
            <a:spAutoFit/>
          </a:bodyPr>
          <a:lstStyle>
            <a:lvl1pPr algn="l">
              <a:defRPr sz="4000">
                <a:solidFill>
                  <a:schemeClr val="bg1"/>
                </a:solidFill>
              </a:defRPr>
            </a:lvl1pPr>
          </a:lstStyle>
          <a:p>
            <a:r>
              <a:rPr lang="en-US" dirty="0"/>
              <a:t>Click to edit title</a:t>
            </a:r>
          </a:p>
        </p:txBody>
      </p:sp>
      <p:grpSp>
        <p:nvGrpSpPr>
          <p:cNvPr id="3" name="Group 2"/>
          <p:cNvGrpSpPr/>
          <p:nvPr/>
        </p:nvGrpSpPr>
        <p:grpSpPr>
          <a:xfrm>
            <a:off x="7054800" y="4396280"/>
            <a:ext cx="1757587" cy="385425"/>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grpSp>
    </p:spTree>
    <p:extLst>
      <p:ext uri="{BB962C8B-B14F-4D97-AF65-F5344CB8AC3E}">
        <p14:creationId xmlns:p14="http://schemas.microsoft.com/office/powerpoint/2010/main" val="19950964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a:t>Click to edit title</a:t>
            </a:r>
          </a:p>
        </p:txBody>
      </p:sp>
      <p:sp>
        <p:nvSpPr>
          <p:cNvPr id="8" name="Text Placeholder 7"/>
          <p:cNvSpPr>
            <a:spLocks noGrp="1"/>
          </p:cNvSpPr>
          <p:nvPr>
            <p:ph type="body" sz="quarter" idx="10"/>
          </p:nvPr>
        </p:nvSpPr>
        <p:spPr>
          <a:xfrm>
            <a:off x="192881" y="903685"/>
            <a:ext cx="8951119" cy="4239815"/>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1800" b="0" cap="none" spc="0" dirty="0" smtClean="0">
                <a:ln>
                  <a:noFill/>
                </a:ln>
                <a:solidFill>
                  <a:schemeClr val="accent1"/>
                </a:solidFill>
                <a:effectLst/>
              </a:defRPr>
            </a:lvl2pPr>
            <a:lvl3pPr>
              <a:defRPr lang="en-US" sz="1800" b="0" cap="none" spc="0" dirty="0" smtClean="0">
                <a:ln>
                  <a:noFill/>
                </a:ln>
                <a:solidFill>
                  <a:schemeClr val="accent3"/>
                </a:solidFill>
                <a:effectLst/>
              </a:defRPr>
            </a:lvl3pPr>
            <a:lvl4pPr>
              <a:defRPr lang="en-US" sz="1800" b="0" cap="none" spc="0" dirty="0" smtClean="0">
                <a:ln>
                  <a:noFill/>
                </a:ln>
                <a:solidFill>
                  <a:schemeClr val="tx2">
                    <a:lumMod val="75000"/>
                    <a:lumOff val="25000"/>
                  </a:schemeClr>
                </a:solidFill>
                <a:effectLst/>
              </a:defRPr>
            </a:lvl4pPr>
            <a:lvl5pPr>
              <a:defRPr lang="en-US" sz="1800" b="0" cap="none" spc="0" dirty="0">
                <a:ln>
                  <a:noFill/>
                </a:ln>
                <a:effect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p:cNvSpPr/>
          <p:nvPr/>
        </p:nvSpPr>
        <p:spPr>
          <a:xfrm>
            <a:off x="0" y="1"/>
            <a:ext cx="9144000" cy="79337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spTree>
    <p:extLst>
      <p:ext uri="{BB962C8B-B14F-4D97-AF65-F5344CB8AC3E}">
        <p14:creationId xmlns:p14="http://schemas.microsoft.com/office/powerpoint/2010/main" val="32359055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3000322"/>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a:t>Click to edit title</a:t>
            </a:r>
          </a:p>
        </p:txBody>
      </p:sp>
      <p:sp>
        <p:nvSpPr>
          <p:cNvPr id="8" name="Text Placeholder 7"/>
          <p:cNvSpPr>
            <a:spLocks noGrp="1"/>
          </p:cNvSpPr>
          <p:nvPr>
            <p:ph type="body" sz="quarter" idx="10"/>
          </p:nvPr>
        </p:nvSpPr>
        <p:spPr>
          <a:xfrm>
            <a:off x="192881" y="903685"/>
            <a:ext cx="8951119" cy="4239815"/>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1800" b="0" cap="none" spc="0" dirty="0" smtClean="0">
                <a:ln>
                  <a:noFill/>
                </a:ln>
                <a:solidFill>
                  <a:schemeClr val="accent1"/>
                </a:solidFill>
                <a:effectLst/>
              </a:defRPr>
            </a:lvl2pPr>
            <a:lvl3pPr>
              <a:defRPr lang="en-US" sz="1800" b="0" cap="none" spc="0" dirty="0" smtClean="0">
                <a:ln>
                  <a:noFill/>
                </a:ln>
                <a:solidFill>
                  <a:schemeClr val="accent3"/>
                </a:solidFill>
                <a:effectLst/>
              </a:defRPr>
            </a:lvl3pPr>
            <a:lvl4pPr>
              <a:defRPr lang="en-US" sz="1800" b="0" cap="none" spc="0" dirty="0" smtClean="0">
                <a:ln>
                  <a:noFill/>
                </a:ln>
                <a:solidFill>
                  <a:schemeClr val="tx2">
                    <a:lumMod val="75000"/>
                    <a:lumOff val="25000"/>
                  </a:schemeClr>
                </a:solidFill>
                <a:effectLst/>
              </a:defRPr>
            </a:lvl4pPr>
            <a:lvl5pPr>
              <a:defRPr lang="en-US" sz="1800" b="0" cap="none" spc="0" dirty="0">
                <a:ln>
                  <a:noFill/>
                </a:ln>
                <a:effect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p:cNvSpPr/>
          <p:nvPr/>
        </p:nvSpPr>
        <p:spPr>
          <a:xfrm>
            <a:off x="0" y="1"/>
            <a:ext cx="209085" cy="79337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spTree>
    <p:extLst>
      <p:ext uri="{BB962C8B-B14F-4D97-AF65-F5344CB8AC3E}">
        <p14:creationId xmlns:p14="http://schemas.microsoft.com/office/powerpoint/2010/main" val="1917933978"/>
      </p:ext>
    </p:extLst>
  </p:cSld>
  <p:clrMapOvr>
    <a:masterClrMapping/>
  </p:clrMapOvr>
  <p:transition>
    <p:fade/>
  </p:transition>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10" name="Content Placeholder 3"/>
          <p:cNvSpPr>
            <a:spLocks noGrp="1"/>
          </p:cNvSpPr>
          <p:nvPr>
            <p:ph sz="quarter" idx="14" hasCustomPrompt="1"/>
          </p:nvPr>
        </p:nvSpPr>
        <p:spPr>
          <a:xfrm>
            <a:off x="201929" y="890715"/>
            <a:ext cx="4370070" cy="4252785"/>
          </a:xfrm>
        </p:spPr>
        <p:txBody>
          <a:bodyPr vert="horz" lIns="137160" tIns="109728" rIns="137160" bIns="109728" rtlCol="0">
            <a:noAutofit/>
          </a:bodyPr>
          <a:lstStyle>
            <a:lvl1pPr>
              <a:defRPr lang="en-US" b="1" cap="none" spc="0" dirty="0" smtClean="0">
                <a:ln>
                  <a:noFill/>
                </a:ln>
                <a:solidFill>
                  <a:schemeClr val="tx1"/>
                </a:solidFill>
                <a:effectLst/>
              </a:defRPr>
            </a:lvl1pPr>
            <a:lvl2pPr marL="176213" indent="0">
              <a:buNone/>
              <a:defRPr lang="en-US" sz="1800" b="0" cap="none" spc="0" dirty="0" smtClean="0">
                <a:ln>
                  <a:noFill/>
                </a:ln>
                <a:solidFill>
                  <a:schemeClr val="accent1"/>
                </a:solidFill>
                <a:effectLst/>
              </a:defRPr>
            </a:lvl2pPr>
            <a:lvl3pPr>
              <a:defRPr lang="en-US" sz="1800" b="0" cap="none" spc="0" dirty="0" smtClean="0">
                <a:ln>
                  <a:noFill/>
                </a:ln>
                <a:solidFill>
                  <a:schemeClr val="accent3"/>
                </a:solidFill>
                <a:effectLst/>
              </a:defRPr>
            </a:lvl3pPr>
            <a:lvl4pPr>
              <a:defRPr lang="en-US" sz="1800" b="0" cap="none" spc="0" dirty="0" smtClean="0">
                <a:ln>
                  <a:noFill/>
                </a:ln>
                <a:solidFill>
                  <a:schemeClr val="tx2">
                    <a:lumMod val="75000"/>
                    <a:lumOff val="25000"/>
                  </a:schemeClr>
                </a:solidFill>
                <a:effectLst/>
              </a:defRPr>
            </a:lvl4pPr>
            <a:lvl5pPr>
              <a:defRPr lang="en-US" sz="1800" b="0" cap="none" spc="0" dirty="0">
                <a:ln>
                  <a:noFill/>
                </a:ln>
                <a:effectLst/>
              </a:defRPr>
            </a:lvl5pPr>
          </a:lstStyle>
          <a:p>
            <a:pPr lvl="0"/>
            <a:r>
              <a:rPr lang="en-US" dirty="0"/>
              <a:t>Click to edit text</a:t>
            </a:r>
          </a:p>
          <a:p>
            <a:pPr marL="342900" lvl="1" indent="-166688">
              <a:buFont typeface="+mj-lt"/>
              <a:buAutoNum type="arabicPeriod"/>
            </a:pPr>
            <a:r>
              <a:rPr lang="en-US" dirty="0"/>
              <a:t>Second level</a:t>
            </a:r>
          </a:p>
          <a:p>
            <a:pPr marL="519113" lvl="2" indent="-170260"/>
            <a:r>
              <a:rPr lang="en-US" dirty="0"/>
              <a:t>Third level</a:t>
            </a:r>
          </a:p>
          <a:p>
            <a:pPr marL="862013" lvl="3" indent="-170260"/>
            <a:r>
              <a:rPr lang="en-US" dirty="0"/>
              <a:t>Fourth level</a:t>
            </a:r>
          </a:p>
          <a:p>
            <a:pPr marL="1204913" lvl="4" indent="-170260"/>
            <a:r>
              <a:rPr lang="en-US" dirty="0"/>
              <a:t>Fifth level</a:t>
            </a:r>
          </a:p>
        </p:txBody>
      </p:sp>
      <p:sp>
        <p:nvSpPr>
          <p:cNvPr id="11" name="Content Placeholder 3"/>
          <p:cNvSpPr>
            <a:spLocks noGrp="1"/>
          </p:cNvSpPr>
          <p:nvPr>
            <p:ph sz="quarter" idx="15" hasCustomPrompt="1"/>
          </p:nvPr>
        </p:nvSpPr>
        <p:spPr>
          <a:xfrm>
            <a:off x="4572001" y="890715"/>
            <a:ext cx="4571999" cy="4252785"/>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1800" b="0" cap="none" spc="0" dirty="0" smtClean="0">
                <a:ln>
                  <a:noFill/>
                </a:ln>
                <a:solidFill>
                  <a:schemeClr val="accent1"/>
                </a:solidFill>
                <a:effectLst/>
              </a:defRPr>
            </a:lvl2pPr>
            <a:lvl3pPr>
              <a:defRPr lang="en-US" sz="1800" b="0" cap="none" spc="0" dirty="0" smtClean="0">
                <a:ln>
                  <a:noFill/>
                </a:ln>
                <a:solidFill>
                  <a:schemeClr val="accent3"/>
                </a:solidFill>
                <a:effectLst/>
              </a:defRPr>
            </a:lvl3pPr>
            <a:lvl4pPr>
              <a:defRPr lang="en-US" sz="1800" b="0" cap="none" spc="0" dirty="0" smtClean="0">
                <a:ln>
                  <a:noFill/>
                </a:ln>
                <a:solidFill>
                  <a:schemeClr val="tx2">
                    <a:lumMod val="75000"/>
                    <a:lumOff val="25000"/>
                  </a:schemeClr>
                </a:solidFill>
                <a:effectLst/>
              </a:defRPr>
            </a:lvl4pPr>
            <a:lvl5pPr>
              <a:defRPr lang="en-US" sz="1800" b="0" cap="none" spc="0" dirty="0">
                <a:ln>
                  <a:noFill/>
                </a:ln>
                <a:effectLst/>
              </a:defRPr>
            </a:lvl5pPr>
          </a:lstStyle>
          <a:p>
            <a:pPr lvl="0"/>
            <a:r>
              <a:rPr lang="en-US" dirty="0"/>
              <a:t>Click to edit text</a:t>
            </a:r>
          </a:p>
          <a:p>
            <a:pPr marL="342900" lvl="1" indent="-166688">
              <a:buFont typeface="+mj-lt"/>
              <a:buAutoNum type="arabicPeriod"/>
            </a:pPr>
            <a:r>
              <a:rPr lang="en-US" dirty="0"/>
              <a:t>Second level</a:t>
            </a:r>
          </a:p>
          <a:p>
            <a:pPr marL="519113" lvl="2" indent="-170260"/>
            <a:r>
              <a:rPr lang="en-US" dirty="0"/>
              <a:t>Third level</a:t>
            </a:r>
          </a:p>
          <a:p>
            <a:pPr marL="862013" lvl="3" indent="-170260"/>
            <a:r>
              <a:rPr lang="en-US" dirty="0"/>
              <a:t>Fourth level</a:t>
            </a:r>
          </a:p>
          <a:p>
            <a:pPr marL="1204913" lvl="4" indent="-170260"/>
            <a:r>
              <a:rPr lang="en-US" dirty="0"/>
              <a:t>Fifth level</a:t>
            </a:r>
          </a:p>
        </p:txBody>
      </p:sp>
      <p:sp>
        <p:nvSpPr>
          <p:cNvPr id="5" name="Rectangle 4"/>
          <p:cNvSpPr/>
          <p:nvPr/>
        </p:nvSpPr>
        <p:spPr>
          <a:xfrm>
            <a:off x="0" y="1"/>
            <a:ext cx="209085" cy="79337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spTree>
    <p:extLst>
      <p:ext uri="{BB962C8B-B14F-4D97-AF65-F5344CB8AC3E}">
        <p14:creationId xmlns:p14="http://schemas.microsoft.com/office/powerpoint/2010/main" val="1513290670"/>
      </p:ext>
    </p:extLst>
  </p:cSld>
  <p:clrMapOvr>
    <a:masterClrMapping/>
  </p:clrMapOvr>
  <p:transition>
    <p:fade/>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10" name="Content Placeholder 3"/>
          <p:cNvSpPr>
            <a:spLocks noGrp="1"/>
          </p:cNvSpPr>
          <p:nvPr>
            <p:ph sz="quarter" idx="14" hasCustomPrompt="1"/>
          </p:nvPr>
        </p:nvSpPr>
        <p:spPr>
          <a:xfrm>
            <a:off x="201930" y="890715"/>
            <a:ext cx="2689274" cy="4252785"/>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1800" b="0" cap="none" spc="0" dirty="0" smtClean="0">
                <a:ln>
                  <a:noFill/>
                </a:ln>
                <a:solidFill>
                  <a:schemeClr val="accent1"/>
                </a:solidFill>
                <a:effectLst/>
              </a:defRPr>
            </a:lvl2pPr>
            <a:lvl3pPr>
              <a:defRPr lang="en-US" sz="1800" b="0" cap="none" spc="0" dirty="0" smtClean="0">
                <a:ln>
                  <a:noFill/>
                </a:ln>
                <a:solidFill>
                  <a:schemeClr val="accent3"/>
                </a:solidFill>
                <a:effectLst/>
              </a:defRPr>
            </a:lvl3pPr>
            <a:lvl4pPr>
              <a:defRPr lang="en-US" sz="1800" b="0" cap="none" spc="0" dirty="0" smtClean="0">
                <a:ln>
                  <a:noFill/>
                </a:ln>
                <a:solidFill>
                  <a:schemeClr val="tx2">
                    <a:lumMod val="75000"/>
                    <a:lumOff val="25000"/>
                  </a:schemeClr>
                </a:solidFill>
                <a:effectLst/>
              </a:defRPr>
            </a:lvl4pPr>
            <a:lvl5pPr>
              <a:defRPr lang="en-US" sz="1800" b="0" cap="none" spc="0" dirty="0">
                <a:ln>
                  <a:noFill/>
                </a:ln>
                <a:effectLst/>
              </a:defRPr>
            </a:lvl5pPr>
          </a:lstStyle>
          <a:p>
            <a:pPr lvl="0"/>
            <a:r>
              <a:rPr lang="en-US" dirty="0"/>
              <a:t>Click to edit text</a:t>
            </a:r>
          </a:p>
          <a:p>
            <a:pPr marL="342900" lvl="1" indent="-166688">
              <a:buFont typeface="+mj-lt"/>
              <a:buAutoNum type="arabicPeriod"/>
            </a:pPr>
            <a:r>
              <a:rPr lang="en-US" dirty="0"/>
              <a:t>Second level</a:t>
            </a:r>
          </a:p>
          <a:p>
            <a:pPr marL="519113" lvl="2" indent="-170260"/>
            <a:r>
              <a:rPr lang="en-US" dirty="0"/>
              <a:t>Third level</a:t>
            </a:r>
          </a:p>
          <a:p>
            <a:pPr marL="862013" lvl="3" indent="-170260"/>
            <a:r>
              <a:rPr lang="en-US" dirty="0"/>
              <a:t>Fourth level</a:t>
            </a:r>
          </a:p>
          <a:p>
            <a:pPr marL="1204913" lvl="4" indent="-170260"/>
            <a:r>
              <a:rPr lang="en-US" dirty="0"/>
              <a:t>Fifth level</a:t>
            </a:r>
          </a:p>
        </p:txBody>
      </p:sp>
      <p:sp>
        <p:nvSpPr>
          <p:cNvPr id="11" name="Content Placeholder 3"/>
          <p:cNvSpPr>
            <a:spLocks noGrp="1"/>
          </p:cNvSpPr>
          <p:nvPr>
            <p:ph sz="quarter" idx="15" hasCustomPrompt="1"/>
          </p:nvPr>
        </p:nvSpPr>
        <p:spPr>
          <a:xfrm>
            <a:off x="2891203" y="890715"/>
            <a:ext cx="6252797" cy="4252785"/>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1800" b="0" cap="none" spc="0" dirty="0" smtClean="0">
                <a:ln>
                  <a:noFill/>
                </a:ln>
                <a:solidFill>
                  <a:schemeClr val="accent1"/>
                </a:solidFill>
                <a:effectLst/>
              </a:defRPr>
            </a:lvl2pPr>
            <a:lvl3pPr>
              <a:defRPr lang="en-US" sz="1800" b="0" cap="none" spc="0" dirty="0" smtClean="0">
                <a:ln>
                  <a:noFill/>
                </a:ln>
                <a:solidFill>
                  <a:schemeClr val="accent3"/>
                </a:solidFill>
                <a:effectLst/>
              </a:defRPr>
            </a:lvl3pPr>
            <a:lvl4pPr>
              <a:defRPr lang="en-US" sz="1800" b="0" cap="none" spc="0" dirty="0" smtClean="0">
                <a:ln>
                  <a:noFill/>
                </a:ln>
                <a:solidFill>
                  <a:schemeClr val="tx2">
                    <a:lumMod val="75000"/>
                    <a:lumOff val="25000"/>
                  </a:schemeClr>
                </a:solidFill>
                <a:effectLst/>
              </a:defRPr>
            </a:lvl4pPr>
            <a:lvl5pPr>
              <a:defRPr lang="en-US" sz="1800" b="0" cap="none" spc="0" dirty="0">
                <a:ln>
                  <a:noFill/>
                </a:ln>
                <a:effectLst/>
              </a:defRPr>
            </a:lvl5pPr>
          </a:lstStyle>
          <a:p>
            <a:pPr lvl="0"/>
            <a:r>
              <a:rPr lang="en-US" dirty="0"/>
              <a:t>Click to edit text</a:t>
            </a:r>
          </a:p>
          <a:p>
            <a:pPr marL="342900" lvl="1" indent="-166688">
              <a:buFont typeface="+mj-lt"/>
              <a:buAutoNum type="arabicPeriod"/>
            </a:pPr>
            <a:r>
              <a:rPr lang="en-US" dirty="0"/>
              <a:t>Second level</a:t>
            </a:r>
          </a:p>
          <a:p>
            <a:pPr marL="519113" lvl="2" indent="-170260"/>
            <a:r>
              <a:rPr lang="en-US" dirty="0"/>
              <a:t>Third level</a:t>
            </a:r>
          </a:p>
          <a:p>
            <a:pPr marL="862013" lvl="3" indent="-170260"/>
            <a:r>
              <a:rPr lang="en-US" dirty="0"/>
              <a:t>Fourth level</a:t>
            </a:r>
          </a:p>
          <a:p>
            <a:pPr marL="1204913" lvl="4" indent="-170260"/>
            <a:r>
              <a:rPr lang="en-US" dirty="0"/>
              <a:t>Fifth level</a:t>
            </a:r>
          </a:p>
        </p:txBody>
      </p:sp>
      <p:sp>
        <p:nvSpPr>
          <p:cNvPr id="5" name="Rectangle 4"/>
          <p:cNvSpPr/>
          <p:nvPr/>
        </p:nvSpPr>
        <p:spPr>
          <a:xfrm>
            <a:off x="0" y="1"/>
            <a:ext cx="209085" cy="79337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spTree>
    <p:extLst>
      <p:ext uri="{BB962C8B-B14F-4D97-AF65-F5344CB8AC3E}">
        <p14:creationId xmlns:p14="http://schemas.microsoft.com/office/powerpoint/2010/main" val="3222810712"/>
      </p:ext>
    </p:extLst>
  </p:cSld>
  <p:clrMapOvr>
    <a:masterClrMapping/>
  </p:clrMapOvr>
  <p:transition>
    <p:fade/>
  </p:transition>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10" name="Content Placeholder 3"/>
          <p:cNvSpPr>
            <a:spLocks noGrp="1"/>
          </p:cNvSpPr>
          <p:nvPr>
            <p:ph sz="quarter" idx="14" hasCustomPrompt="1"/>
          </p:nvPr>
        </p:nvSpPr>
        <p:spPr>
          <a:xfrm>
            <a:off x="6257041" y="890715"/>
            <a:ext cx="2886959" cy="4252785"/>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1800" b="0" cap="none" spc="0" dirty="0" smtClean="0">
                <a:ln>
                  <a:noFill/>
                </a:ln>
                <a:solidFill>
                  <a:schemeClr val="accent1"/>
                </a:solidFill>
                <a:effectLst/>
              </a:defRPr>
            </a:lvl2pPr>
            <a:lvl3pPr>
              <a:defRPr lang="en-US" sz="1800" b="0" cap="none" spc="0" dirty="0" smtClean="0">
                <a:ln>
                  <a:noFill/>
                </a:ln>
                <a:solidFill>
                  <a:schemeClr val="accent3"/>
                </a:solidFill>
                <a:effectLst/>
              </a:defRPr>
            </a:lvl3pPr>
            <a:lvl4pPr>
              <a:defRPr lang="en-US" sz="1800" b="0" cap="none" spc="0" dirty="0" smtClean="0">
                <a:ln>
                  <a:noFill/>
                </a:ln>
                <a:solidFill>
                  <a:schemeClr val="tx2">
                    <a:lumMod val="75000"/>
                    <a:lumOff val="25000"/>
                  </a:schemeClr>
                </a:solidFill>
                <a:effectLst/>
              </a:defRPr>
            </a:lvl4pPr>
            <a:lvl5pPr>
              <a:defRPr lang="en-US" sz="1800" b="0" cap="none" spc="0" dirty="0">
                <a:ln>
                  <a:noFill/>
                </a:ln>
                <a:effectLst/>
              </a:defRPr>
            </a:lvl5pPr>
          </a:lstStyle>
          <a:p>
            <a:pPr lvl="0"/>
            <a:r>
              <a:rPr lang="en-US" dirty="0"/>
              <a:t>Click to edit text</a:t>
            </a:r>
          </a:p>
          <a:p>
            <a:pPr marL="342900" lvl="1" indent="-166688">
              <a:buFont typeface="+mj-lt"/>
              <a:buAutoNum type="arabicPeriod"/>
            </a:pPr>
            <a:r>
              <a:rPr lang="en-US" dirty="0"/>
              <a:t>Second level</a:t>
            </a:r>
          </a:p>
          <a:p>
            <a:pPr marL="519113" lvl="2" indent="-170260"/>
            <a:r>
              <a:rPr lang="en-US" dirty="0"/>
              <a:t>Third level</a:t>
            </a:r>
          </a:p>
          <a:p>
            <a:pPr marL="862013" lvl="3" indent="-170260"/>
            <a:r>
              <a:rPr lang="en-US" dirty="0"/>
              <a:t>Fourth level</a:t>
            </a:r>
          </a:p>
          <a:p>
            <a:pPr marL="1204913" lvl="4" indent="-170260"/>
            <a:r>
              <a:rPr lang="en-US" dirty="0"/>
              <a:t>Fifth level</a:t>
            </a:r>
          </a:p>
        </p:txBody>
      </p:sp>
      <p:sp>
        <p:nvSpPr>
          <p:cNvPr id="11" name="Content Placeholder 3"/>
          <p:cNvSpPr>
            <a:spLocks noGrp="1"/>
          </p:cNvSpPr>
          <p:nvPr>
            <p:ph sz="quarter" idx="15" hasCustomPrompt="1"/>
          </p:nvPr>
        </p:nvSpPr>
        <p:spPr>
          <a:xfrm>
            <a:off x="206546" y="890715"/>
            <a:ext cx="6050868" cy="4252785"/>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1800" b="0" cap="none" spc="0" dirty="0" smtClean="0">
                <a:ln>
                  <a:noFill/>
                </a:ln>
                <a:solidFill>
                  <a:schemeClr val="accent1"/>
                </a:solidFill>
                <a:effectLst/>
              </a:defRPr>
            </a:lvl2pPr>
            <a:lvl3pPr>
              <a:defRPr lang="en-US" sz="1800" b="0" cap="none" spc="0" dirty="0" smtClean="0">
                <a:ln>
                  <a:noFill/>
                </a:ln>
                <a:solidFill>
                  <a:schemeClr val="accent3"/>
                </a:solidFill>
                <a:effectLst/>
              </a:defRPr>
            </a:lvl3pPr>
            <a:lvl4pPr>
              <a:defRPr lang="en-US" sz="1800" b="0" cap="none" spc="0" dirty="0" smtClean="0">
                <a:ln>
                  <a:noFill/>
                </a:ln>
                <a:solidFill>
                  <a:schemeClr val="tx2">
                    <a:lumMod val="75000"/>
                    <a:lumOff val="25000"/>
                  </a:schemeClr>
                </a:solidFill>
                <a:effectLst/>
              </a:defRPr>
            </a:lvl4pPr>
            <a:lvl5pPr>
              <a:defRPr lang="en-US" sz="1800" b="0" cap="none" spc="0" dirty="0">
                <a:ln>
                  <a:noFill/>
                </a:ln>
                <a:effectLst/>
              </a:defRPr>
            </a:lvl5pPr>
          </a:lstStyle>
          <a:p>
            <a:pPr lvl="0"/>
            <a:r>
              <a:rPr lang="en-US" dirty="0"/>
              <a:t>Click to edit text</a:t>
            </a:r>
          </a:p>
          <a:p>
            <a:pPr marL="342900" lvl="1" indent="-166688">
              <a:buFont typeface="+mj-lt"/>
              <a:buAutoNum type="arabicPeriod"/>
            </a:pPr>
            <a:r>
              <a:rPr lang="en-US" dirty="0"/>
              <a:t>Second level</a:t>
            </a:r>
          </a:p>
          <a:p>
            <a:pPr marL="519113" lvl="2" indent="-170260"/>
            <a:r>
              <a:rPr lang="en-US" dirty="0"/>
              <a:t>Third level</a:t>
            </a:r>
          </a:p>
          <a:p>
            <a:pPr marL="862013" lvl="3" indent="-170260"/>
            <a:r>
              <a:rPr lang="en-US" dirty="0"/>
              <a:t>Fourth level</a:t>
            </a:r>
          </a:p>
          <a:p>
            <a:pPr marL="1204913" lvl="4" indent="-170260"/>
            <a:r>
              <a:rPr lang="en-US" dirty="0"/>
              <a:t>Fifth level</a:t>
            </a:r>
          </a:p>
        </p:txBody>
      </p:sp>
      <p:sp>
        <p:nvSpPr>
          <p:cNvPr id="5" name="Rectangle 4"/>
          <p:cNvSpPr/>
          <p:nvPr/>
        </p:nvSpPr>
        <p:spPr>
          <a:xfrm>
            <a:off x="0" y="1"/>
            <a:ext cx="209085" cy="79337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spTree>
    <p:extLst>
      <p:ext uri="{BB962C8B-B14F-4D97-AF65-F5344CB8AC3E}">
        <p14:creationId xmlns:p14="http://schemas.microsoft.com/office/powerpoint/2010/main" val="2294725771"/>
      </p:ext>
    </p:extLst>
  </p:cSld>
  <p:clrMapOvr>
    <a:masterClrMapping/>
  </p:clrMapOvr>
  <p:transition>
    <p:fade/>
  </p:transition>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3" name="Rectangle 2"/>
          <p:cNvSpPr/>
          <p:nvPr/>
        </p:nvSpPr>
        <p:spPr>
          <a:xfrm>
            <a:off x="0" y="1"/>
            <a:ext cx="209085" cy="79337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spTree>
    <p:extLst>
      <p:ext uri="{BB962C8B-B14F-4D97-AF65-F5344CB8AC3E}">
        <p14:creationId xmlns:p14="http://schemas.microsoft.com/office/powerpoint/2010/main" val="3845887906"/>
      </p:ext>
    </p:extLst>
  </p:cSld>
  <p:clrMapOvr>
    <a:masterClrMapping/>
  </p:clrMapOvr>
  <p:transition>
    <p:fade/>
  </p:transition>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821595"/>
      </p:ext>
    </p:extLst>
  </p:cSld>
  <p:clrMapOvr>
    <a:masterClrMapping/>
  </p:clrMapOvr>
  <p:transition>
    <p:fade/>
  </p:transition>
</p:sldLayout>
</file>

<file path=ppt/slideLayouts/slideLayout566.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01929" y="2183952"/>
            <a:ext cx="8727759" cy="775597"/>
          </a:xfrm>
        </p:spPr>
        <p:txBody>
          <a:bodyPr anchor="ctr" anchorCtr="0">
            <a:spAutoFit/>
          </a:bodyPr>
          <a:lstStyle>
            <a:lvl1pPr algn="l">
              <a:defRPr sz="4000">
                <a:solidFill>
                  <a:schemeClr val="bg1"/>
                </a:solidFill>
              </a:defRPr>
            </a:lvl1pPr>
          </a:lstStyle>
          <a:p>
            <a:r>
              <a:rPr lang="en-US" dirty="0"/>
              <a:t>Click to edit title</a:t>
            </a:r>
          </a:p>
        </p:txBody>
      </p:sp>
      <p:grpSp>
        <p:nvGrpSpPr>
          <p:cNvPr id="3" name="Group 2"/>
          <p:cNvGrpSpPr/>
          <p:nvPr/>
        </p:nvGrpSpPr>
        <p:grpSpPr>
          <a:xfrm>
            <a:off x="7054800" y="4396280"/>
            <a:ext cx="1757587" cy="385425"/>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grpSp>
    </p:spTree>
    <p:extLst>
      <p:ext uri="{BB962C8B-B14F-4D97-AF65-F5344CB8AC3E}">
        <p14:creationId xmlns:p14="http://schemas.microsoft.com/office/powerpoint/2010/main" val="9898956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7.xml><?xml version="1.0" encoding="utf-8"?>
<p:sldLayout xmlns:a="http://schemas.openxmlformats.org/drawingml/2006/main" xmlns:r="http://schemas.openxmlformats.org/officeDocument/2006/relationships" xmlns:p="http://schemas.openxmlformats.org/presentationml/2006/main" showMasterSp="0" preserve="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5143500"/>
          </a:xfrm>
        </p:spPr>
        <p:txBody>
          <a:bodyPr/>
          <a:lstStyle>
            <a:lvl1pPr>
              <a:defRPr>
                <a:solidFill>
                  <a:schemeClr val="tx1"/>
                </a:solidFill>
              </a:defRPr>
            </a:lvl1pPr>
          </a:lstStyle>
          <a:p>
            <a:r>
              <a:rPr lang="en-US"/>
              <a:t>Click icon to add picture</a:t>
            </a:r>
            <a:endParaRPr lang="en-US" dirty="0"/>
          </a:p>
        </p:txBody>
      </p:sp>
      <p:sp>
        <p:nvSpPr>
          <p:cNvPr id="2" name="Title 1"/>
          <p:cNvSpPr>
            <a:spLocks noGrp="1"/>
          </p:cNvSpPr>
          <p:nvPr>
            <p:ph type="ctrTitle" hasCustomPrompt="1"/>
          </p:nvPr>
        </p:nvSpPr>
        <p:spPr>
          <a:xfrm>
            <a:off x="201929" y="1906953"/>
            <a:ext cx="4033911" cy="1329595"/>
          </a:xfrm>
        </p:spPr>
        <p:txBody>
          <a:bodyPr wrap="square" anchor="ctr" anchorCtr="0">
            <a:spAutoFit/>
          </a:bodyPr>
          <a:lstStyle>
            <a:lvl1pPr algn="l">
              <a:defRPr sz="4000">
                <a:solidFill>
                  <a:schemeClr val="tx1"/>
                </a:solidFill>
              </a:defRPr>
            </a:lvl1pPr>
          </a:lstStyle>
          <a:p>
            <a:r>
              <a:rPr lang="en-US" dirty="0"/>
              <a:t>Click to edit title</a:t>
            </a:r>
          </a:p>
        </p:txBody>
      </p:sp>
    </p:spTree>
    <p:extLst>
      <p:ext uri="{BB962C8B-B14F-4D97-AF65-F5344CB8AC3E}">
        <p14:creationId xmlns:p14="http://schemas.microsoft.com/office/powerpoint/2010/main" val="16359303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8.xml><?xml version="1.0" encoding="utf-8"?>
<p:sldLayout xmlns:a="http://schemas.openxmlformats.org/drawingml/2006/main" xmlns:r="http://schemas.openxmlformats.org/officeDocument/2006/relationships" xmlns:p="http://schemas.openxmlformats.org/presentationml/2006/main" showMasterSp="0" preserve="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5143500"/>
          </a:xfrm>
        </p:spPr>
        <p:txBody>
          <a:bodyPr/>
          <a:lstStyle>
            <a:lvl1pPr>
              <a:defRPr>
                <a:solidFill>
                  <a:schemeClr val="tx1"/>
                </a:solidFill>
              </a:defRPr>
            </a:lvl1pPr>
          </a:lstStyle>
          <a:p>
            <a:r>
              <a:rPr lang="en-US"/>
              <a:t>Click icon to add picture</a:t>
            </a:r>
            <a:endParaRPr lang="en-US" dirty="0"/>
          </a:p>
        </p:txBody>
      </p:sp>
      <p:sp>
        <p:nvSpPr>
          <p:cNvPr id="2" name="Title 1"/>
          <p:cNvSpPr>
            <a:spLocks noGrp="1"/>
          </p:cNvSpPr>
          <p:nvPr>
            <p:ph type="ctrTitle" hasCustomPrompt="1"/>
          </p:nvPr>
        </p:nvSpPr>
        <p:spPr>
          <a:xfrm>
            <a:off x="201929" y="1906953"/>
            <a:ext cx="4033911" cy="1329595"/>
          </a:xfrm>
        </p:spPr>
        <p:txBody>
          <a:bodyPr wrap="square" anchor="ctr" anchorCtr="0">
            <a:spAutoFit/>
          </a:bodyPr>
          <a:lstStyle>
            <a:lvl1pPr algn="l">
              <a:defRPr sz="4000">
                <a:solidFill>
                  <a:schemeClr val="tx1"/>
                </a:solidFill>
              </a:defRPr>
            </a:lvl1pPr>
          </a:lstStyle>
          <a:p>
            <a:r>
              <a:rPr lang="en-US" dirty="0"/>
              <a:t>Click to edit title</a:t>
            </a:r>
          </a:p>
        </p:txBody>
      </p:sp>
    </p:spTree>
    <p:extLst>
      <p:ext uri="{BB962C8B-B14F-4D97-AF65-F5344CB8AC3E}">
        <p14:creationId xmlns:p14="http://schemas.microsoft.com/office/powerpoint/2010/main" val="469637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9.xml><?xml version="1.0" encoding="utf-8"?>
<p:sldLayout xmlns:a="http://schemas.openxmlformats.org/drawingml/2006/main" xmlns:r="http://schemas.openxmlformats.org/officeDocument/2006/relationships" xmlns:p="http://schemas.openxmlformats.org/presentationml/2006/main" showMasterSp="0" preserve="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5143500"/>
          </a:xfrm>
        </p:spPr>
        <p:txBody>
          <a:bodyPr/>
          <a:lstStyle>
            <a:lvl1pPr>
              <a:defRPr>
                <a:solidFill>
                  <a:schemeClr val="tx1"/>
                </a:solidFill>
              </a:defRPr>
            </a:lvl1pPr>
          </a:lstStyle>
          <a:p>
            <a:r>
              <a:rPr lang="en-US"/>
              <a:t>Click icon to add picture</a:t>
            </a:r>
            <a:endParaRPr lang="en-US" dirty="0"/>
          </a:p>
        </p:txBody>
      </p:sp>
      <p:sp>
        <p:nvSpPr>
          <p:cNvPr id="2" name="Title 1"/>
          <p:cNvSpPr>
            <a:spLocks noGrp="1"/>
          </p:cNvSpPr>
          <p:nvPr>
            <p:ph type="ctrTitle" hasCustomPrompt="1"/>
          </p:nvPr>
        </p:nvSpPr>
        <p:spPr>
          <a:xfrm>
            <a:off x="201930" y="1906953"/>
            <a:ext cx="4033912" cy="1329595"/>
          </a:xfrm>
        </p:spPr>
        <p:txBody>
          <a:bodyPr wrap="square" anchor="ctr" anchorCtr="0">
            <a:spAutoFit/>
          </a:bodyPr>
          <a:lstStyle>
            <a:lvl1pPr algn="l">
              <a:defRPr sz="4000">
                <a:solidFill>
                  <a:schemeClr val="accent1"/>
                </a:solidFill>
              </a:defRPr>
            </a:lvl1pPr>
          </a:lstStyle>
          <a:p>
            <a:r>
              <a:rPr lang="en-US" dirty="0"/>
              <a:t>Click to edit title</a:t>
            </a:r>
          </a:p>
        </p:txBody>
      </p:sp>
    </p:spTree>
    <p:extLst>
      <p:ext uri="{BB962C8B-B14F-4D97-AF65-F5344CB8AC3E}">
        <p14:creationId xmlns:p14="http://schemas.microsoft.com/office/powerpoint/2010/main" val="1233211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0025"/>
            <a:ext cx="2057400" cy="489049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0025"/>
            <a:ext cx="6115050" cy="489049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2307369"/>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p:cSld name="Review">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192881" y="903685"/>
            <a:ext cx="8764191" cy="4239815"/>
          </a:xfrm>
        </p:spPr>
        <p:txBody>
          <a:bodyPr/>
          <a:lstStyle>
            <a:lvl2pPr marL="342900" indent="-166688">
              <a:buFont typeface="+mj-lt"/>
              <a:buAutoNum type="arabicPeriod"/>
              <a:defRPr sz="1800"/>
            </a:lvl2pPr>
            <a:lvl3pPr marL="519113" indent="-170260">
              <a:defRPr sz="1800"/>
            </a:lvl3pPr>
            <a:lvl4pPr marL="862013" indent="-170260">
              <a:defRPr sz="1800"/>
            </a:lvl4pPr>
            <a:lvl5pPr marL="1204913" indent="-17026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p:cNvSpPr txBox="1">
            <a:spLocks/>
          </p:cNvSpPr>
          <p:nvPr/>
        </p:nvSpPr>
        <p:spPr>
          <a:xfrm>
            <a:off x="201930" y="177801"/>
            <a:ext cx="8740142" cy="736600"/>
          </a:xfrm>
          <a:prstGeom prst="rect">
            <a:avLst/>
          </a:prstGeom>
        </p:spPr>
        <p:txBody>
          <a:bodyPr vert="horz" lIns="102870" tIns="82296" rIns="102870" bIns="82296"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sz="3600" dirty="0"/>
              <a:t>Review</a:t>
            </a:r>
          </a:p>
        </p:txBody>
      </p:sp>
    </p:spTree>
    <p:extLst>
      <p:ext uri="{BB962C8B-B14F-4D97-AF65-F5344CB8AC3E}">
        <p14:creationId xmlns:p14="http://schemas.microsoft.com/office/powerpoint/2010/main" val="1792190248"/>
      </p:ext>
    </p:extLst>
  </p:cSld>
  <p:clrMapOvr>
    <a:masterClrMapping/>
  </p:clrMapOvr>
  <p:transition>
    <p:fade/>
  </p:transition>
  <p:hf hdr="0" ftr="0" dt="0"/>
</p:sldLayout>
</file>

<file path=ppt/slideLayouts/slideLayout571.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solidFill>
        <a:effectLst/>
      </p:bgPr>
    </p:bg>
    <p:spTree>
      <p:nvGrpSpPr>
        <p:cNvPr id="1" name=""/>
        <p:cNvGrpSpPr/>
        <p:nvPr/>
      </p:nvGrpSpPr>
      <p:grpSpPr>
        <a:xfrm>
          <a:off x="0" y="0"/>
          <a:ext cx="0" cy="0"/>
          <a:chOff x="0" y="0"/>
          <a:chExt cx="0" cy="0"/>
        </a:xfrm>
      </p:grpSpPr>
      <p:grpSp>
        <p:nvGrpSpPr>
          <p:cNvPr id="44" name="Group 43"/>
          <p:cNvGrpSpPr/>
          <p:nvPr/>
        </p:nvGrpSpPr>
        <p:grpSpPr>
          <a:xfrm>
            <a:off x="344422" y="2355850"/>
            <a:ext cx="2504036" cy="5334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685783"/>
              <a:endParaRPr lang="en-US" sz="1400">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685783"/>
              <a:endParaRPr lang="en-US" sz="1400">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685783"/>
              <a:endParaRPr lang="en-US" sz="1400">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685783"/>
              <a:endParaRPr lang="en-US" sz="1400">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685783"/>
              <a:endParaRPr lang="en-US" sz="1400">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685783"/>
              <a:endParaRPr lang="en-US" sz="1400">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685783"/>
              <a:endParaRPr lang="en-US" sz="1400">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685783"/>
              <a:endParaRPr lang="en-US" sz="1400">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83"/>
              <a:endParaRPr lang="en-US" sz="1400">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83"/>
              <a:endParaRPr lang="en-US" sz="1400">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83"/>
              <a:endParaRPr lang="en-US" sz="1400">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83"/>
              <a:endParaRPr lang="en-US" sz="1400">
                <a:solidFill>
                  <a:prstClr val="white"/>
                </a:solidFill>
              </a:endParaRPr>
            </a:p>
          </p:txBody>
        </p:sp>
      </p:grpSp>
      <p:sp>
        <p:nvSpPr>
          <p:cNvPr id="16" name="Text Box 3"/>
          <p:cNvSpPr txBox="1">
            <a:spLocks noChangeArrowheads="1"/>
          </p:cNvSpPr>
          <p:nvPr/>
        </p:nvSpPr>
        <p:spPr bwMode="blackWhite">
          <a:xfrm>
            <a:off x="204788" y="4487837"/>
            <a:ext cx="8230791" cy="452432"/>
          </a:xfrm>
          <a:prstGeom prst="rect">
            <a:avLst/>
          </a:prstGeom>
          <a:noFill/>
          <a:ln w="12700">
            <a:noFill/>
            <a:miter lim="800000"/>
            <a:headEnd type="none" w="sm" len="sm"/>
            <a:tailEnd type="none" w="sm" len="sm"/>
          </a:ln>
          <a:effectLst/>
        </p:spPr>
        <p:txBody>
          <a:bodyPr vert="horz" wrap="square" lIns="137160" tIns="109728" rIns="137160" bIns="109728" numCol="1" anchor="t" anchorCtr="0" compatLnSpc="1">
            <a:prstTxWarp prst="textNoShape">
              <a:avLst/>
            </a:prstTxWarp>
            <a:spAutoFit/>
          </a:bodyPr>
          <a:lstStyle/>
          <a:p>
            <a:pPr defTabSz="699200" eaLnBrk="0" hangingPunct="0"/>
            <a:r>
              <a:rPr lang="en-US" sz="500" dirty="0">
                <a:solidFill>
                  <a:prstClr val="white">
                    <a:alpha val="95000"/>
                  </a:prstClr>
                </a:solidFill>
                <a:cs typeface="Segoe UI" pitchFamily="34" charset="0"/>
              </a:rPr>
              <a:t>© 2014 Microsoft Corporation. All rights reserved. Microsoft, Windows, Windows Vista and other product names are or may be registered trademarks and/or trademarks in the U.S. and/or other countries.</a:t>
            </a:r>
          </a:p>
          <a:p>
            <a:pPr defTabSz="699200" eaLnBrk="0" hangingPunct="0"/>
            <a:r>
              <a:rPr lang="en-US" sz="500"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116921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2.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vert="horz" wrap="square" lIns="182880" tIns="146304" rIns="182880" bIns="146304" rtlCol="0" anchor="ctr">
            <a:noAutofit/>
          </a:bodyPr>
          <a:lstStyle>
            <a:lvl1pPr marL="0" indent="0">
              <a:buNone/>
              <a:defRPr lang="en-US" sz="2647"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672118" rtl="0" eaLnBrk="1" latinLnBrk="0" hangingPunct="1">
              <a:spcBef>
                <a:spcPct val="20000"/>
              </a:spcBef>
              <a:spcAft>
                <a:spcPts val="1200"/>
              </a:spcAft>
            </a:pPr>
            <a:r>
              <a:rPr lang="en-US"/>
              <a:t>Click to edit Master text styles</a:t>
            </a:r>
          </a:p>
        </p:txBody>
      </p:sp>
      <p:sp>
        <p:nvSpPr>
          <p:cNvPr id="6" name="Text Placeholder 8"/>
          <p:cNvSpPr>
            <a:spLocks noGrp="1"/>
          </p:cNvSpPr>
          <p:nvPr>
            <p:ph type="body" sz="quarter" idx="16" hasCustomPrompt="1"/>
          </p:nvPr>
        </p:nvSpPr>
        <p:spPr>
          <a:xfrm>
            <a:off x="201931" y="218303"/>
            <a:ext cx="8740142" cy="672414"/>
          </a:xfrm>
        </p:spPr>
        <p:txBody>
          <a:bodyPr vert="horz" lIns="182880" tIns="146304" rIns="182880" bIns="146304" rtlCol="0" anchor="t">
            <a:noAutofit/>
          </a:bodyPr>
          <a:lstStyle>
            <a:lvl1pPr marL="0" indent="0" algn="l" defTabSz="6857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01930" y="1130664"/>
            <a:ext cx="2890985" cy="2882172"/>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294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081"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62668227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73.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874248" y="1563130"/>
            <a:ext cx="7395504" cy="1344828"/>
          </a:xfrm>
        </p:spPr>
        <p:txBody>
          <a:bodyPr/>
          <a:lstStyle>
            <a:lvl1pPr>
              <a:defRPr sz="3529" baseline="0"/>
            </a:lvl1pPr>
          </a:lstStyle>
          <a:p>
            <a:r>
              <a:rPr lang="en-US" dirty="0"/>
              <a:t>Click to edit Master title style</a:t>
            </a:r>
          </a:p>
        </p:txBody>
      </p:sp>
    </p:spTree>
    <p:extLst>
      <p:ext uri="{BB962C8B-B14F-4D97-AF65-F5344CB8AC3E}">
        <p14:creationId xmlns:p14="http://schemas.microsoft.com/office/powerpoint/2010/main" val="1598773853"/>
      </p:ext>
    </p:extLst>
  </p:cSld>
  <p:clrMapOvr>
    <a:masterClrMapping/>
  </p:clrMapOvr>
  <p:transition>
    <p:fade/>
  </p:transition>
</p:sldLayout>
</file>

<file path=ppt/slideLayouts/slideLayout574.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10" name="Content Placeholder 3"/>
          <p:cNvSpPr>
            <a:spLocks noGrp="1"/>
          </p:cNvSpPr>
          <p:nvPr>
            <p:ph sz="quarter" idx="14" hasCustomPrompt="1"/>
          </p:nvPr>
        </p:nvSpPr>
        <p:spPr>
          <a:xfrm>
            <a:off x="201929" y="890715"/>
            <a:ext cx="4370070" cy="4034484"/>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4572001" y="890715"/>
            <a:ext cx="4370070" cy="4034484"/>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4969760"/>
      </p:ext>
    </p:extLst>
  </p:cSld>
  <p:clrMapOvr>
    <a:masterClrMapping/>
  </p:clrMapOvr>
  <p:transition>
    <p:fade/>
  </p:transition>
</p:sldLayout>
</file>

<file path=ppt/slideLayouts/slideLayout57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00845" y="4813175"/>
            <a:ext cx="265497" cy="265497"/>
          </a:xfrm>
          <a:prstGeom prst="rect">
            <a:avLst/>
          </a:prstGeom>
        </p:spPr>
      </p:pic>
      <p:sp>
        <p:nvSpPr>
          <p:cNvPr id="5" name="Footer Placeholder 6"/>
          <p:cNvSpPr txBox="1">
            <a:spLocks/>
          </p:cNvSpPr>
          <p:nvPr userDrawn="1"/>
        </p:nvSpPr>
        <p:spPr>
          <a:xfrm>
            <a:off x="7897093" y="4914900"/>
            <a:ext cx="1247768"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 dirty="0">
                <a:solidFill>
                  <a:srgbClr val="666666"/>
                </a:solidFill>
              </a:rPr>
              <a:t>MICROSOFT CONFIDENTIAL</a:t>
            </a:r>
          </a:p>
        </p:txBody>
      </p:sp>
    </p:spTree>
    <p:extLst>
      <p:ext uri="{BB962C8B-B14F-4D97-AF65-F5344CB8AC3E}">
        <p14:creationId xmlns:p14="http://schemas.microsoft.com/office/powerpoint/2010/main" val="2895853275"/>
      </p:ext>
    </p:extLst>
  </p:cSld>
  <p:clrMapOvr>
    <a:masterClrMapping/>
  </p:clrMapOvr>
  <p:transition>
    <p:fade/>
  </p:transition>
</p:sldLayout>
</file>

<file path=ppt/slideLayouts/slideLayout57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766702"/>
          </a:xfrm>
        </p:spPr>
        <p:txBody>
          <a:bodyPr>
            <a:spAutoFit/>
          </a:bodyPr>
          <a:lstStyle>
            <a:lvl3pPr>
              <a:defRPr sz="1764"/>
            </a:lvl3pPr>
            <a:lvl4pPr>
              <a:defRPr sz="1470"/>
            </a:lvl4pPr>
            <a:lvl5pPr>
              <a:defRPr sz="147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7006644"/>
      </p:ext>
    </p:extLst>
  </p:cSld>
  <p:clrMapOvr>
    <a:masterClrMapping/>
  </p:clrMapOvr>
  <p:transition>
    <p:fade/>
  </p:transition>
</p:sldLayout>
</file>

<file path=ppt/slideLayouts/slideLayout57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00845" y="4813175"/>
            <a:ext cx="265497" cy="265497"/>
          </a:xfrm>
          <a:prstGeom prst="rect">
            <a:avLst/>
          </a:prstGeom>
        </p:spPr>
      </p:pic>
    </p:spTree>
    <p:extLst>
      <p:ext uri="{BB962C8B-B14F-4D97-AF65-F5344CB8AC3E}">
        <p14:creationId xmlns:p14="http://schemas.microsoft.com/office/powerpoint/2010/main" val="323106834"/>
      </p:ext>
    </p:extLst>
  </p:cSld>
  <p:clrMapOvr>
    <a:masterClrMapping/>
  </p:clrMapOvr>
  <p:transition>
    <p:fade/>
  </p:transition>
</p:sldLayout>
</file>

<file path=ppt/slideLayouts/slideLayout578.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vert="horz" wrap="square" lIns="182880" tIns="146304" rIns="182880" bIns="146304" rtlCol="0" anchor="ctr">
            <a:noAutofit/>
          </a:bodyPr>
          <a:lstStyle>
            <a:lvl1pPr marL="0" indent="0">
              <a:buFont typeface="Arial" panose="020B0604020202020204" pitchFamily="34" charset="0"/>
              <a:buNone/>
              <a:defRPr lang="en-US" sz="2647" kern="1200" dirty="0" smtClean="0">
                <a:gradFill>
                  <a:gsLst>
                    <a:gs pos="1299">
                      <a:schemeClr val="tx1"/>
                    </a:gs>
                    <a:gs pos="100000">
                      <a:schemeClr val="tx1"/>
                    </a:gs>
                  </a:gsLst>
                  <a:lin ang="5400000" scaled="0"/>
                </a:gradFill>
                <a:latin typeface="+mj-lt"/>
                <a:ea typeface="+mn-ea"/>
                <a:cs typeface="+mn-cs"/>
              </a:defRPr>
            </a:lvl1pPr>
          </a:lstStyle>
          <a:p>
            <a:pPr marL="0" lvl="0" indent="0" algn="l" defTabSz="672118" rtl="0" eaLnBrk="1" latinLnBrk="0" hangingPunct="1">
              <a:spcBef>
                <a:spcPct val="20000"/>
              </a:spcBef>
            </a:pPr>
            <a:r>
              <a:rPr lang="en-US"/>
              <a:t>Edit Master text styles</a:t>
            </a:r>
          </a:p>
        </p:txBody>
      </p:sp>
      <p:sp>
        <p:nvSpPr>
          <p:cNvPr id="7" name="Picture Placeholder 12"/>
          <p:cNvSpPr>
            <a:spLocks noGrp="1"/>
          </p:cNvSpPr>
          <p:nvPr>
            <p:ph type="pic" sz="quarter" idx="16"/>
          </p:nvPr>
        </p:nvSpPr>
        <p:spPr>
          <a:xfrm>
            <a:off x="201930" y="1129422"/>
            <a:ext cx="2890970" cy="288465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98833564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7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08186" y="1226922"/>
            <a:ext cx="2016956" cy="3698277"/>
          </a:xfrm>
        </p:spPr>
        <p:txBody>
          <a:bodyPr>
            <a:noAutofit/>
          </a:bodyPr>
          <a:lstStyle>
            <a:lvl1pPr marL="252109" indent="-252109">
              <a:buNone/>
              <a:defRPr kumimoji="0" lang="en-US" sz="1765"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672118"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33411419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4226580227"/>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487835" y="1226922"/>
            <a:ext cx="6454237" cy="3698277"/>
          </a:xfrm>
        </p:spPr>
        <p:txBody>
          <a:bodyPr wrap="square">
            <a:noAutofit/>
          </a:bodyPr>
          <a:lstStyle>
            <a:lvl3pPr>
              <a:defRPr sz="1765"/>
            </a:lvl3pPr>
            <a:lvl4pPr>
              <a:defRPr sz="1471"/>
            </a:lvl4pPr>
            <a:lvl5pPr>
              <a:defRPr sz="147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08186" y="1226922"/>
            <a:ext cx="2016956" cy="3698277"/>
          </a:xfrm>
        </p:spPr>
        <p:txBody>
          <a:bodyPr>
            <a:noAutofit/>
          </a:bodyPr>
          <a:lstStyle>
            <a:lvl1pPr marL="0" indent="0">
              <a:buNone/>
              <a:defRPr kumimoji="0" lang="en-US" sz="1765"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672118"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837005924"/>
      </p:ext>
    </p:extLst>
  </p:cSld>
  <p:clrMapOvr>
    <a:masterClrMapping/>
  </p:clrMapOvr>
  <p:transition>
    <p:fade/>
  </p:transition>
</p:sldLayout>
</file>

<file path=ppt/slideLayouts/slideLayout581.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02414692"/>
      </p:ext>
    </p:extLst>
  </p:cSld>
  <p:clrMapOvr>
    <a:masterClrMapping/>
  </p:clrMapOvr>
  <p:transition>
    <p:fade/>
  </p:transition>
</p:sldLayout>
</file>

<file path=ppt/slideLayouts/slideLayout582.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2194882308"/>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396093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965200"/>
            <a:ext cx="2032000" cy="3435350"/>
          </a:xfrm>
        </p:spPr>
        <p:txBody>
          <a:bodyPr/>
          <a:lstStyle>
            <a:lvl1pPr marL="0" indent="0">
              <a:buNone/>
              <a:defRPr sz="2800">
                <a:solidFill>
                  <a:srgbClr val="3186C7"/>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Single Title Here</a:t>
            </a:r>
          </a:p>
        </p:txBody>
      </p:sp>
      <p:cxnSp>
        <p:nvCxnSpPr>
          <p:cNvPr id="8" name="Straight Connector 7"/>
          <p:cNvCxnSpPr/>
          <p:nvPr/>
        </p:nvCxnSpPr>
        <p:spPr>
          <a:xfrm>
            <a:off x="2743200" y="742950"/>
            <a:ext cx="0" cy="3657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185274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3707686141"/>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2037" y="1447205"/>
            <a:ext cx="3481388" cy="3695700"/>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5" y="1447205"/>
            <a:ext cx="3481388" cy="3695700"/>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2689137"/>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3528245"/>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57863046"/>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0095916"/>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1309770221"/>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662626383"/>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5714692"/>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19126"/>
            <a:ext cx="2057400" cy="45237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619126"/>
            <a:ext cx="6115050" cy="45237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8901237"/>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337610232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965200"/>
            <a:ext cx="2032000" cy="1536700"/>
          </a:xfrm>
        </p:spPr>
        <p:txBody>
          <a:bodyPr/>
          <a:lstStyle>
            <a:lvl1pPr marL="0" indent="0">
              <a:buNone/>
              <a:defRPr sz="2800">
                <a:solidFill>
                  <a:srgbClr val="3186C7"/>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Title</a:t>
            </a:r>
          </a:p>
        </p:txBody>
      </p:sp>
      <p:cxnSp>
        <p:nvCxnSpPr>
          <p:cNvPr id="8" name="Straight Connector 7"/>
          <p:cNvCxnSpPr/>
          <p:nvPr/>
        </p:nvCxnSpPr>
        <p:spPr>
          <a:xfrm>
            <a:off x="2743200" y="742950"/>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7" name="Content Placeholder 2"/>
          <p:cNvSpPr>
            <a:spLocks noGrp="1"/>
          </p:cNvSpPr>
          <p:nvPr>
            <p:ph sz="half" idx="11" hasCustomPrompt="1"/>
          </p:nvPr>
        </p:nvSpPr>
        <p:spPr>
          <a:xfrm>
            <a:off x="457200" y="2667000"/>
            <a:ext cx="2032000" cy="1536700"/>
          </a:xfrm>
        </p:spPr>
        <p:txBody>
          <a:bodyPr/>
          <a:lstStyle>
            <a:lvl1pPr marL="0" indent="0">
              <a:buNone/>
              <a:defRPr sz="2800">
                <a:solidFill>
                  <a:srgbClr val="8C8A8E"/>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Subtitle</a:t>
            </a:r>
          </a:p>
        </p:txBody>
      </p:sp>
    </p:spTree>
    <p:extLst>
      <p:ext uri="{BB962C8B-B14F-4D97-AF65-F5344CB8AC3E}">
        <p14:creationId xmlns:p14="http://schemas.microsoft.com/office/powerpoint/2010/main" val="30142492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2486830"/>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979084320"/>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1019127"/>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0519563"/>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5879969"/>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9031139"/>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1229422787"/>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1380788242"/>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043375"/>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63129"/>
            <a:ext cx="2057400" cy="433149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63129"/>
            <a:ext cx="6115050" cy="4331494"/>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8319775"/>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1347833"/>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3552829845"/>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7628626"/>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930619190"/>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8030284"/>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6416325"/>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3843131"/>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90004"/>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1327410119"/>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2185346530"/>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879800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ustom Layou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0014840"/>
      </p:ext>
    </p:extLst>
  </p:cSld>
  <p:clrMapOvr>
    <a:overrideClrMapping bg1="lt1" tx1="dk1" bg2="lt2" tx2="dk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2974" y="263129"/>
            <a:ext cx="2058591" cy="433149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63129"/>
            <a:ext cx="6118622" cy="4331494"/>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7952598"/>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3626799414"/>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172995"/>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85284980"/>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0748091"/>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1023684"/>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6245480"/>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5091524"/>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1525754616"/>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57073209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theme" Target="../theme/theme10.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0.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theme" Target="../theme/theme11.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1.xml"/><Relationship Id="rId3" Type="http://schemas.openxmlformats.org/officeDocument/2006/relationships/slideLayout" Target="../slideLayouts/slideLayout126.xml"/><Relationship Id="rId7" Type="http://schemas.openxmlformats.org/officeDocument/2006/relationships/slideLayout" Target="../slideLayouts/slideLayout130.xml"/><Relationship Id="rId12" Type="http://schemas.openxmlformats.org/officeDocument/2006/relationships/theme" Target="../theme/theme12.xml"/><Relationship Id="rId2" Type="http://schemas.openxmlformats.org/officeDocument/2006/relationships/slideLayout" Target="../slideLayouts/slideLayout125.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0" Type="http://schemas.openxmlformats.org/officeDocument/2006/relationships/slideLayout" Target="../slideLayouts/slideLayout133.xml"/><Relationship Id="rId4" Type="http://schemas.openxmlformats.org/officeDocument/2006/relationships/slideLayout" Target="../slideLayouts/slideLayout127.xml"/><Relationship Id="rId9" Type="http://schemas.openxmlformats.org/officeDocument/2006/relationships/slideLayout" Target="../slideLayouts/slideLayout13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2.xml"/><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theme" Target="../theme/theme13.xml"/><Relationship Id="rId2" Type="http://schemas.openxmlformats.org/officeDocument/2006/relationships/slideLayout" Target="../slideLayouts/slideLayout136.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0" Type="http://schemas.openxmlformats.org/officeDocument/2006/relationships/slideLayout" Target="../slideLayouts/slideLayout144.xml"/><Relationship Id="rId4" Type="http://schemas.openxmlformats.org/officeDocument/2006/relationships/slideLayout" Target="../slideLayouts/slideLayout138.xml"/><Relationship Id="rId9" Type="http://schemas.openxmlformats.org/officeDocument/2006/relationships/slideLayout" Target="../slideLayouts/slideLayout14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3.xml"/><Relationship Id="rId3" Type="http://schemas.openxmlformats.org/officeDocument/2006/relationships/slideLayout" Target="../slideLayouts/slideLayout148.xml"/><Relationship Id="rId7" Type="http://schemas.openxmlformats.org/officeDocument/2006/relationships/slideLayout" Target="../slideLayouts/slideLayout152.xml"/><Relationship Id="rId12" Type="http://schemas.openxmlformats.org/officeDocument/2006/relationships/theme" Target="../theme/theme14.xml"/><Relationship Id="rId2" Type="http://schemas.openxmlformats.org/officeDocument/2006/relationships/slideLayout" Target="../slideLayouts/slideLayout147.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5" Type="http://schemas.openxmlformats.org/officeDocument/2006/relationships/slideLayout" Target="../slideLayouts/slideLayout150.xml"/><Relationship Id="rId10" Type="http://schemas.openxmlformats.org/officeDocument/2006/relationships/slideLayout" Target="../slideLayouts/slideLayout155.xml"/><Relationship Id="rId4" Type="http://schemas.openxmlformats.org/officeDocument/2006/relationships/slideLayout" Target="../slideLayouts/slideLayout149.xml"/><Relationship Id="rId9" Type="http://schemas.openxmlformats.org/officeDocument/2006/relationships/slideLayout" Target="../slideLayouts/slideLayout15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4.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theme" Target="../theme/theme15.xml"/><Relationship Id="rId2" Type="http://schemas.openxmlformats.org/officeDocument/2006/relationships/slideLayout" Target="../slideLayouts/slideLayout158.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0" Type="http://schemas.openxmlformats.org/officeDocument/2006/relationships/slideLayout" Target="../slideLayouts/slideLayout166.xml"/><Relationship Id="rId4" Type="http://schemas.openxmlformats.org/officeDocument/2006/relationships/slideLayout" Target="../slideLayouts/slideLayout160.xml"/><Relationship Id="rId9" Type="http://schemas.openxmlformats.org/officeDocument/2006/relationships/slideLayout" Target="../slideLayouts/slideLayout16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5.xml"/><Relationship Id="rId3" Type="http://schemas.openxmlformats.org/officeDocument/2006/relationships/slideLayout" Target="../slideLayouts/slideLayout170.xml"/><Relationship Id="rId7" Type="http://schemas.openxmlformats.org/officeDocument/2006/relationships/slideLayout" Target="../slideLayouts/slideLayout174.xml"/><Relationship Id="rId12" Type="http://schemas.openxmlformats.org/officeDocument/2006/relationships/theme" Target="../theme/theme16.xml"/><Relationship Id="rId2" Type="http://schemas.openxmlformats.org/officeDocument/2006/relationships/slideLayout" Target="../slideLayouts/slideLayout169.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5" Type="http://schemas.openxmlformats.org/officeDocument/2006/relationships/slideLayout" Target="../slideLayouts/slideLayout172.xml"/><Relationship Id="rId10" Type="http://schemas.openxmlformats.org/officeDocument/2006/relationships/slideLayout" Target="../slideLayouts/slideLayout177.xml"/><Relationship Id="rId4" Type="http://schemas.openxmlformats.org/officeDocument/2006/relationships/slideLayout" Target="../slideLayouts/slideLayout171.xml"/><Relationship Id="rId9" Type="http://schemas.openxmlformats.org/officeDocument/2006/relationships/slideLayout" Target="../slideLayouts/slideLayout17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6.xml"/><Relationship Id="rId13" Type="http://schemas.openxmlformats.org/officeDocument/2006/relationships/image" Target="../media/image5.png"/><Relationship Id="rId3" Type="http://schemas.openxmlformats.org/officeDocument/2006/relationships/slideLayout" Target="../slideLayouts/slideLayout181.xml"/><Relationship Id="rId7" Type="http://schemas.openxmlformats.org/officeDocument/2006/relationships/slideLayout" Target="../slideLayouts/slideLayout185.xml"/><Relationship Id="rId12" Type="http://schemas.openxmlformats.org/officeDocument/2006/relationships/theme" Target="../theme/theme17.xml"/><Relationship Id="rId2" Type="http://schemas.openxmlformats.org/officeDocument/2006/relationships/slideLayout" Target="../slideLayouts/slideLayout180.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5" Type="http://schemas.openxmlformats.org/officeDocument/2006/relationships/slideLayout" Target="../slideLayouts/slideLayout183.xml"/><Relationship Id="rId10" Type="http://schemas.openxmlformats.org/officeDocument/2006/relationships/slideLayout" Target="../slideLayouts/slideLayout188.xml"/><Relationship Id="rId4" Type="http://schemas.openxmlformats.org/officeDocument/2006/relationships/slideLayout" Target="../slideLayouts/slideLayout182.xml"/><Relationship Id="rId9" Type="http://schemas.openxmlformats.org/officeDocument/2006/relationships/slideLayout" Target="../slideLayouts/slideLayout18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97.xml"/><Relationship Id="rId3" Type="http://schemas.openxmlformats.org/officeDocument/2006/relationships/slideLayout" Target="../slideLayouts/slideLayout192.xml"/><Relationship Id="rId7" Type="http://schemas.openxmlformats.org/officeDocument/2006/relationships/slideLayout" Target="../slideLayouts/slideLayout196.xml"/><Relationship Id="rId12" Type="http://schemas.openxmlformats.org/officeDocument/2006/relationships/theme" Target="../theme/theme18.xml"/><Relationship Id="rId2" Type="http://schemas.openxmlformats.org/officeDocument/2006/relationships/slideLayout" Target="../slideLayouts/slideLayout191.xml"/><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slideLayout" Target="../slideLayouts/slideLayout200.xml"/><Relationship Id="rId5" Type="http://schemas.openxmlformats.org/officeDocument/2006/relationships/slideLayout" Target="../slideLayouts/slideLayout194.xml"/><Relationship Id="rId10" Type="http://schemas.openxmlformats.org/officeDocument/2006/relationships/slideLayout" Target="../slideLayouts/slideLayout199.xml"/><Relationship Id="rId4" Type="http://schemas.openxmlformats.org/officeDocument/2006/relationships/slideLayout" Target="../slideLayouts/slideLayout193.xml"/><Relationship Id="rId9" Type="http://schemas.openxmlformats.org/officeDocument/2006/relationships/slideLayout" Target="../slideLayouts/slideLayout19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08.xml"/><Relationship Id="rId3" Type="http://schemas.openxmlformats.org/officeDocument/2006/relationships/slideLayout" Target="../slideLayouts/slideLayout203.xml"/><Relationship Id="rId7" Type="http://schemas.openxmlformats.org/officeDocument/2006/relationships/slideLayout" Target="../slideLayouts/slideLayout207.xml"/><Relationship Id="rId12" Type="http://schemas.openxmlformats.org/officeDocument/2006/relationships/theme" Target="../theme/theme19.xml"/><Relationship Id="rId2" Type="http://schemas.openxmlformats.org/officeDocument/2006/relationships/slideLayout" Target="../slideLayouts/slideLayout202.xml"/><Relationship Id="rId1" Type="http://schemas.openxmlformats.org/officeDocument/2006/relationships/slideLayout" Target="../slideLayouts/slideLayout201.xml"/><Relationship Id="rId6" Type="http://schemas.openxmlformats.org/officeDocument/2006/relationships/slideLayout" Target="../slideLayouts/slideLayout206.xml"/><Relationship Id="rId11" Type="http://schemas.openxmlformats.org/officeDocument/2006/relationships/slideLayout" Target="../slideLayouts/slideLayout211.xml"/><Relationship Id="rId5" Type="http://schemas.openxmlformats.org/officeDocument/2006/relationships/slideLayout" Target="../slideLayouts/slideLayout205.xml"/><Relationship Id="rId10" Type="http://schemas.openxmlformats.org/officeDocument/2006/relationships/slideLayout" Target="../slideLayouts/slideLayout210.xml"/><Relationship Id="rId4" Type="http://schemas.openxmlformats.org/officeDocument/2006/relationships/slideLayout" Target="../slideLayouts/slideLayout204.xml"/><Relationship Id="rId9" Type="http://schemas.openxmlformats.org/officeDocument/2006/relationships/slideLayout" Target="../slideLayouts/slideLayout20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19.xml"/><Relationship Id="rId3" Type="http://schemas.openxmlformats.org/officeDocument/2006/relationships/slideLayout" Target="../slideLayouts/slideLayout214.xml"/><Relationship Id="rId7" Type="http://schemas.openxmlformats.org/officeDocument/2006/relationships/slideLayout" Target="../slideLayouts/slideLayout218.xml"/><Relationship Id="rId12" Type="http://schemas.openxmlformats.org/officeDocument/2006/relationships/theme" Target="../theme/theme20.xml"/><Relationship Id="rId2" Type="http://schemas.openxmlformats.org/officeDocument/2006/relationships/slideLayout" Target="../slideLayouts/slideLayout213.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5" Type="http://schemas.openxmlformats.org/officeDocument/2006/relationships/slideLayout" Target="../slideLayouts/slideLayout216.xml"/><Relationship Id="rId10" Type="http://schemas.openxmlformats.org/officeDocument/2006/relationships/slideLayout" Target="../slideLayouts/slideLayout221.xml"/><Relationship Id="rId4" Type="http://schemas.openxmlformats.org/officeDocument/2006/relationships/slideLayout" Target="../slideLayouts/slideLayout215.xml"/><Relationship Id="rId9" Type="http://schemas.openxmlformats.org/officeDocument/2006/relationships/slideLayout" Target="../slideLayouts/slideLayout220.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30.xml"/><Relationship Id="rId3" Type="http://schemas.openxmlformats.org/officeDocument/2006/relationships/slideLayout" Target="../slideLayouts/slideLayout225.xml"/><Relationship Id="rId7" Type="http://schemas.openxmlformats.org/officeDocument/2006/relationships/slideLayout" Target="../slideLayouts/slideLayout229.xml"/><Relationship Id="rId12" Type="http://schemas.openxmlformats.org/officeDocument/2006/relationships/theme" Target="../theme/theme21.xml"/><Relationship Id="rId2" Type="http://schemas.openxmlformats.org/officeDocument/2006/relationships/slideLayout" Target="../slideLayouts/slideLayout224.xml"/><Relationship Id="rId1" Type="http://schemas.openxmlformats.org/officeDocument/2006/relationships/slideLayout" Target="../slideLayouts/slideLayout223.xml"/><Relationship Id="rId6" Type="http://schemas.openxmlformats.org/officeDocument/2006/relationships/slideLayout" Target="../slideLayouts/slideLayout228.xml"/><Relationship Id="rId11" Type="http://schemas.openxmlformats.org/officeDocument/2006/relationships/slideLayout" Target="../slideLayouts/slideLayout233.xml"/><Relationship Id="rId5" Type="http://schemas.openxmlformats.org/officeDocument/2006/relationships/slideLayout" Target="../slideLayouts/slideLayout227.xml"/><Relationship Id="rId10" Type="http://schemas.openxmlformats.org/officeDocument/2006/relationships/slideLayout" Target="../slideLayouts/slideLayout232.xml"/><Relationship Id="rId4" Type="http://schemas.openxmlformats.org/officeDocument/2006/relationships/slideLayout" Target="../slideLayouts/slideLayout226.xml"/><Relationship Id="rId9" Type="http://schemas.openxmlformats.org/officeDocument/2006/relationships/slideLayout" Target="../slideLayouts/slideLayout231.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41.xml"/><Relationship Id="rId3" Type="http://schemas.openxmlformats.org/officeDocument/2006/relationships/slideLayout" Target="../slideLayouts/slideLayout236.xml"/><Relationship Id="rId7" Type="http://schemas.openxmlformats.org/officeDocument/2006/relationships/slideLayout" Target="../slideLayouts/slideLayout240.xml"/><Relationship Id="rId12" Type="http://schemas.openxmlformats.org/officeDocument/2006/relationships/theme" Target="../theme/theme22.xml"/><Relationship Id="rId2" Type="http://schemas.openxmlformats.org/officeDocument/2006/relationships/slideLayout" Target="../slideLayouts/slideLayout235.xml"/><Relationship Id="rId1" Type="http://schemas.openxmlformats.org/officeDocument/2006/relationships/slideLayout" Target="../slideLayouts/slideLayout234.xml"/><Relationship Id="rId6" Type="http://schemas.openxmlformats.org/officeDocument/2006/relationships/slideLayout" Target="../slideLayouts/slideLayout239.xml"/><Relationship Id="rId11" Type="http://schemas.openxmlformats.org/officeDocument/2006/relationships/slideLayout" Target="../slideLayouts/slideLayout244.xml"/><Relationship Id="rId5" Type="http://schemas.openxmlformats.org/officeDocument/2006/relationships/slideLayout" Target="../slideLayouts/slideLayout238.xml"/><Relationship Id="rId10" Type="http://schemas.openxmlformats.org/officeDocument/2006/relationships/slideLayout" Target="../slideLayouts/slideLayout243.xml"/><Relationship Id="rId4" Type="http://schemas.openxmlformats.org/officeDocument/2006/relationships/slideLayout" Target="../slideLayouts/slideLayout237.xml"/><Relationship Id="rId9" Type="http://schemas.openxmlformats.org/officeDocument/2006/relationships/slideLayout" Target="../slideLayouts/slideLayout242.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52.xml"/><Relationship Id="rId3" Type="http://schemas.openxmlformats.org/officeDocument/2006/relationships/slideLayout" Target="../slideLayouts/slideLayout247.xml"/><Relationship Id="rId7" Type="http://schemas.openxmlformats.org/officeDocument/2006/relationships/slideLayout" Target="../slideLayouts/slideLayout251.xml"/><Relationship Id="rId12" Type="http://schemas.openxmlformats.org/officeDocument/2006/relationships/theme" Target="../theme/theme23.xml"/><Relationship Id="rId2" Type="http://schemas.openxmlformats.org/officeDocument/2006/relationships/slideLayout" Target="../slideLayouts/slideLayout246.xml"/><Relationship Id="rId1" Type="http://schemas.openxmlformats.org/officeDocument/2006/relationships/slideLayout" Target="../slideLayouts/slideLayout245.xml"/><Relationship Id="rId6" Type="http://schemas.openxmlformats.org/officeDocument/2006/relationships/slideLayout" Target="../slideLayouts/slideLayout250.xml"/><Relationship Id="rId11" Type="http://schemas.openxmlformats.org/officeDocument/2006/relationships/slideLayout" Target="../slideLayouts/slideLayout255.xml"/><Relationship Id="rId5" Type="http://schemas.openxmlformats.org/officeDocument/2006/relationships/slideLayout" Target="../slideLayouts/slideLayout249.xml"/><Relationship Id="rId10" Type="http://schemas.openxmlformats.org/officeDocument/2006/relationships/slideLayout" Target="../slideLayouts/slideLayout254.xml"/><Relationship Id="rId4" Type="http://schemas.openxmlformats.org/officeDocument/2006/relationships/slideLayout" Target="../slideLayouts/slideLayout248.xml"/><Relationship Id="rId9" Type="http://schemas.openxmlformats.org/officeDocument/2006/relationships/slideLayout" Target="../slideLayouts/slideLayout253.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63.xml"/><Relationship Id="rId3" Type="http://schemas.openxmlformats.org/officeDocument/2006/relationships/slideLayout" Target="../slideLayouts/slideLayout258.xml"/><Relationship Id="rId7" Type="http://schemas.openxmlformats.org/officeDocument/2006/relationships/slideLayout" Target="../slideLayouts/slideLayout262.xml"/><Relationship Id="rId12" Type="http://schemas.openxmlformats.org/officeDocument/2006/relationships/theme" Target="../theme/theme24.xml"/><Relationship Id="rId2" Type="http://schemas.openxmlformats.org/officeDocument/2006/relationships/slideLayout" Target="../slideLayouts/slideLayout257.xml"/><Relationship Id="rId1" Type="http://schemas.openxmlformats.org/officeDocument/2006/relationships/slideLayout" Target="../slideLayouts/slideLayout256.xml"/><Relationship Id="rId6" Type="http://schemas.openxmlformats.org/officeDocument/2006/relationships/slideLayout" Target="../slideLayouts/slideLayout261.xml"/><Relationship Id="rId11" Type="http://schemas.openxmlformats.org/officeDocument/2006/relationships/slideLayout" Target="../slideLayouts/slideLayout266.xml"/><Relationship Id="rId5" Type="http://schemas.openxmlformats.org/officeDocument/2006/relationships/slideLayout" Target="../slideLayouts/slideLayout260.xml"/><Relationship Id="rId10" Type="http://schemas.openxmlformats.org/officeDocument/2006/relationships/slideLayout" Target="../slideLayouts/slideLayout265.xml"/><Relationship Id="rId4" Type="http://schemas.openxmlformats.org/officeDocument/2006/relationships/slideLayout" Target="../slideLayouts/slideLayout259.xml"/><Relationship Id="rId9" Type="http://schemas.openxmlformats.org/officeDocument/2006/relationships/slideLayout" Target="../slideLayouts/slideLayout264.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74.xml"/><Relationship Id="rId3" Type="http://schemas.openxmlformats.org/officeDocument/2006/relationships/slideLayout" Target="../slideLayouts/slideLayout269.xml"/><Relationship Id="rId7" Type="http://schemas.openxmlformats.org/officeDocument/2006/relationships/slideLayout" Target="../slideLayouts/slideLayout273.xml"/><Relationship Id="rId12" Type="http://schemas.openxmlformats.org/officeDocument/2006/relationships/theme" Target="../theme/theme25.xml"/><Relationship Id="rId2" Type="http://schemas.openxmlformats.org/officeDocument/2006/relationships/slideLayout" Target="../slideLayouts/slideLayout268.xml"/><Relationship Id="rId1" Type="http://schemas.openxmlformats.org/officeDocument/2006/relationships/slideLayout" Target="../slideLayouts/slideLayout267.xml"/><Relationship Id="rId6" Type="http://schemas.openxmlformats.org/officeDocument/2006/relationships/slideLayout" Target="../slideLayouts/slideLayout272.xml"/><Relationship Id="rId11" Type="http://schemas.openxmlformats.org/officeDocument/2006/relationships/slideLayout" Target="../slideLayouts/slideLayout277.xml"/><Relationship Id="rId5" Type="http://schemas.openxmlformats.org/officeDocument/2006/relationships/slideLayout" Target="../slideLayouts/slideLayout271.xml"/><Relationship Id="rId10" Type="http://schemas.openxmlformats.org/officeDocument/2006/relationships/slideLayout" Target="../slideLayouts/slideLayout276.xml"/><Relationship Id="rId4" Type="http://schemas.openxmlformats.org/officeDocument/2006/relationships/slideLayout" Target="../slideLayouts/slideLayout270.xml"/><Relationship Id="rId9" Type="http://schemas.openxmlformats.org/officeDocument/2006/relationships/slideLayout" Target="../slideLayouts/slideLayout275.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85.xml"/><Relationship Id="rId3" Type="http://schemas.openxmlformats.org/officeDocument/2006/relationships/slideLayout" Target="../slideLayouts/slideLayout280.xml"/><Relationship Id="rId7" Type="http://schemas.openxmlformats.org/officeDocument/2006/relationships/slideLayout" Target="../slideLayouts/slideLayout284.xml"/><Relationship Id="rId12" Type="http://schemas.openxmlformats.org/officeDocument/2006/relationships/theme" Target="../theme/theme26.xml"/><Relationship Id="rId2" Type="http://schemas.openxmlformats.org/officeDocument/2006/relationships/slideLayout" Target="../slideLayouts/slideLayout279.xml"/><Relationship Id="rId1" Type="http://schemas.openxmlformats.org/officeDocument/2006/relationships/slideLayout" Target="../slideLayouts/slideLayout278.xml"/><Relationship Id="rId6" Type="http://schemas.openxmlformats.org/officeDocument/2006/relationships/slideLayout" Target="../slideLayouts/slideLayout283.xml"/><Relationship Id="rId11" Type="http://schemas.openxmlformats.org/officeDocument/2006/relationships/slideLayout" Target="../slideLayouts/slideLayout288.xml"/><Relationship Id="rId5" Type="http://schemas.openxmlformats.org/officeDocument/2006/relationships/slideLayout" Target="../slideLayouts/slideLayout282.xml"/><Relationship Id="rId10" Type="http://schemas.openxmlformats.org/officeDocument/2006/relationships/slideLayout" Target="../slideLayouts/slideLayout287.xml"/><Relationship Id="rId4" Type="http://schemas.openxmlformats.org/officeDocument/2006/relationships/slideLayout" Target="../slideLayouts/slideLayout281.xml"/><Relationship Id="rId9" Type="http://schemas.openxmlformats.org/officeDocument/2006/relationships/slideLayout" Target="../slideLayouts/slideLayout286.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96.xml"/><Relationship Id="rId3" Type="http://schemas.openxmlformats.org/officeDocument/2006/relationships/slideLayout" Target="../slideLayouts/slideLayout291.xml"/><Relationship Id="rId7" Type="http://schemas.openxmlformats.org/officeDocument/2006/relationships/slideLayout" Target="../slideLayouts/slideLayout295.xml"/><Relationship Id="rId12" Type="http://schemas.openxmlformats.org/officeDocument/2006/relationships/theme" Target="../theme/theme27.xml"/><Relationship Id="rId2" Type="http://schemas.openxmlformats.org/officeDocument/2006/relationships/slideLayout" Target="../slideLayouts/slideLayout290.xml"/><Relationship Id="rId1" Type="http://schemas.openxmlformats.org/officeDocument/2006/relationships/slideLayout" Target="../slideLayouts/slideLayout289.xml"/><Relationship Id="rId6" Type="http://schemas.openxmlformats.org/officeDocument/2006/relationships/slideLayout" Target="../slideLayouts/slideLayout294.xml"/><Relationship Id="rId11" Type="http://schemas.openxmlformats.org/officeDocument/2006/relationships/slideLayout" Target="../slideLayouts/slideLayout299.xml"/><Relationship Id="rId5" Type="http://schemas.openxmlformats.org/officeDocument/2006/relationships/slideLayout" Target="../slideLayouts/slideLayout293.xml"/><Relationship Id="rId10" Type="http://schemas.openxmlformats.org/officeDocument/2006/relationships/slideLayout" Target="../slideLayouts/slideLayout298.xml"/><Relationship Id="rId4" Type="http://schemas.openxmlformats.org/officeDocument/2006/relationships/slideLayout" Target="../slideLayouts/slideLayout292.xml"/><Relationship Id="rId9" Type="http://schemas.openxmlformats.org/officeDocument/2006/relationships/slideLayout" Target="../slideLayouts/slideLayout297.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307.xml"/><Relationship Id="rId3" Type="http://schemas.openxmlformats.org/officeDocument/2006/relationships/slideLayout" Target="../slideLayouts/slideLayout302.xml"/><Relationship Id="rId7" Type="http://schemas.openxmlformats.org/officeDocument/2006/relationships/slideLayout" Target="../slideLayouts/slideLayout306.xml"/><Relationship Id="rId12" Type="http://schemas.openxmlformats.org/officeDocument/2006/relationships/theme" Target="../theme/theme28.xml"/><Relationship Id="rId2" Type="http://schemas.openxmlformats.org/officeDocument/2006/relationships/slideLayout" Target="../slideLayouts/slideLayout301.xml"/><Relationship Id="rId1" Type="http://schemas.openxmlformats.org/officeDocument/2006/relationships/slideLayout" Target="../slideLayouts/slideLayout300.xml"/><Relationship Id="rId6" Type="http://schemas.openxmlformats.org/officeDocument/2006/relationships/slideLayout" Target="../slideLayouts/slideLayout305.xml"/><Relationship Id="rId11" Type="http://schemas.openxmlformats.org/officeDocument/2006/relationships/slideLayout" Target="../slideLayouts/slideLayout310.xml"/><Relationship Id="rId5" Type="http://schemas.openxmlformats.org/officeDocument/2006/relationships/slideLayout" Target="../slideLayouts/slideLayout304.xml"/><Relationship Id="rId10" Type="http://schemas.openxmlformats.org/officeDocument/2006/relationships/slideLayout" Target="../slideLayouts/slideLayout309.xml"/><Relationship Id="rId4" Type="http://schemas.openxmlformats.org/officeDocument/2006/relationships/slideLayout" Target="../slideLayouts/slideLayout303.xml"/><Relationship Id="rId9" Type="http://schemas.openxmlformats.org/officeDocument/2006/relationships/slideLayout" Target="../slideLayouts/slideLayout308.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18.xml"/><Relationship Id="rId3" Type="http://schemas.openxmlformats.org/officeDocument/2006/relationships/slideLayout" Target="../slideLayouts/slideLayout313.xml"/><Relationship Id="rId7" Type="http://schemas.openxmlformats.org/officeDocument/2006/relationships/slideLayout" Target="../slideLayouts/slideLayout317.xml"/><Relationship Id="rId12" Type="http://schemas.openxmlformats.org/officeDocument/2006/relationships/theme" Target="../theme/theme29.xml"/><Relationship Id="rId2" Type="http://schemas.openxmlformats.org/officeDocument/2006/relationships/slideLayout" Target="../slideLayouts/slideLayout312.xml"/><Relationship Id="rId1" Type="http://schemas.openxmlformats.org/officeDocument/2006/relationships/slideLayout" Target="../slideLayouts/slideLayout311.xml"/><Relationship Id="rId6" Type="http://schemas.openxmlformats.org/officeDocument/2006/relationships/slideLayout" Target="../slideLayouts/slideLayout316.xml"/><Relationship Id="rId11" Type="http://schemas.openxmlformats.org/officeDocument/2006/relationships/slideLayout" Target="../slideLayouts/slideLayout321.xml"/><Relationship Id="rId5" Type="http://schemas.openxmlformats.org/officeDocument/2006/relationships/slideLayout" Target="../slideLayouts/slideLayout315.xml"/><Relationship Id="rId10" Type="http://schemas.openxmlformats.org/officeDocument/2006/relationships/slideLayout" Target="../slideLayouts/slideLayout320.xml"/><Relationship Id="rId4" Type="http://schemas.openxmlformats.org/officeDocument/2006/relationships/slideLayout" Target="../slideLayouts/slideLayout314.xml"/><Relationship Id="rId9" Type="http://schemas.openxmlformats.org/officeDocument/2006/relationships/slideLayout" Target="../slideLayouts/slideLayout3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29.xml"/><Relationship Id="rId3" Type="http://schemas.openxmlformats.org/officeDocument/2006/relationships/slideLayout" Target="../slideLayouts/slideLayout324.xml"/><Relationship Id="rId7" Type="http://schemas.openxmlformats.org/officeDocument/2006/relationships/slideLayout" Target="../slideLayouts/slideLayout328.xml"/><Relationship Id="rId12" Type="http://schemas.openxmlformats.org/officeDocument/2006/relationships/theme" Target="../theme/theme30.xml"/><Relationship Id="rId2" Type="http://schemas.openxmlformats.org/officeDocument/2006/relationships/slideLayout" Target="../slideLayouts/slideLayout323.xml"/><Relationship Id="rId1" Type="http://schemas.openxmlformats.org/officeDocument/2006/relationships/slideLayout" Target="../slideLayouts/slideLayout322.xml"/><Relationship Id="rId6" Type="http://schemas.openxmlformats.org/officeDocument/2006/relationships/slideLayout" Target="../slideLayouts/slideLayout327.xml"/><Relationship Id="rId11" Type="http://schemas.openxmlformats.org/officeDocument/2006/relationships/slideLayout" Target="../slideLayouts/slideLayout332.xml"/><Relationship Id="rId5" Type="http://schemas.openxmlformats.org/officeDocument/2006/relationships/slideLayout" Target="../slideLayouts/slideLayout326.xml"/><Relationship Id="rId10" Type="http://schemas.openxmlformats.org/officeDocument/2006/relationships/slideLayout" Target="../slideLayouts/slideLayout331.xml"/><Relationship Id="rId4" Type="http://schemas.openxmlformats.org/officeDocument/2006/relationships/slideLayout" Target="../slideLayouts/slideLayout325.xml"/><Relationship Id="rId9" Type="http://schemas.openxmlformats.org/officeDocument/2006/relationships/slideLayout" Target="../slideLayouts/slideLayout330.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40.xml"/><Relationship Id="rId3" Type="http://schemas.openxmlformats.org/officeDocument/2006/relationships/slideLayout" Target="../slideLayouts/slideLayout335.xml"/><Relationship Id="rId7" Type="http://schemas.openxmlformats.org/officeDocument/2006/relationships/slideLayout" Target="../slideLayouts/slideLayout339.xml"/><Relationship Id="rId12" Type="http://schemas.openxmlformats.org/officeDocument/2006/relationships/theme" Target="../theme/theme31.xml"/><Relationship Id="rId2" Type="http://schemas.openxmlformats.org/officeDocument/2006/relationships/slideLayout" Target="../slideLayouts/slideLayout334.xml"/><Relationship Id="rId1" Type="http://schemas.openxmlformats.org/officeDocument/2006/relationships/slideLayout" Target="../slideLayouts/slideLayout333.xml"/><Relationship Id="rId6" Type="http://schemas.openxmlformats.org/officeDocument/2006/relationships/slideLayout" Target="../slideLayouts/slideLayout338.xml"/><Relationship Id="rId11" Type="http://schemas.openxmlformats.org/officeDocument/2006/relationships/slideLayout" Target="../slideLayouts/slideLayout343.xml"/><Relationship Id="rId5" Type="http://schemas.openxmlformats.org/officeDocument/2006/relationships/slideLayout" Target="../slideLayouts/slideLayout337.xml"/><Relationship Id="rId10" Type="http://schemas.openxmlformats.org/officeDocument/2006/relationships/slideLayout" Target="../slideLayouts/slideLayout342.xml"/><Relationship Id="rId4" Type="http://schemas.openxmlformats.org/officeDocument/2006/relationships/slideLayout" Target="../slideLayouts/slideLayout336.xml"/><Relationship Id="rId9" Type="http://schemas.openxmlformats.org/officeDocument/2006/relationships/slideLayout" Target="../slideLayouts/slideLayout341.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351.xml"/><Relationship Id="rId3" Type="http://schemas.openxmlformats.org/officeDocument/2006/relationships/slideLayout" Target="../slideLayouts/slideLayout346.xml"/><Relationship Id="rId7" Type="http://schemas.openxmlformats.org/officeDocument/2006/relationships/slideLayout" Target="../slideLayouts/slideLayout350.xml"/><Relationship Id="rId12" Type="http://schemas.openxmlformats.org/officeDocument/2006/relationships/theme" Target="../theme/theme32.xml"/><Relationship Id="rId2" Type="http://schemas.openxmlformats.org/officeDocument/2006/relationships/slideLayout" Target="../slideLayouts/slideLayout345.xml"/><Relationship Id="rId1" Type="http://schemas.openxmlformats.org/officeDocument/2006/relationships/slideLayout" Target="../slideLayouts/slideLayout344.xml"/><Relationship Id="rId6" Type="http://schemas.openxmlformats.org/officeDocument/2006/relationships/slideLayout" Target="../slideLayouts/slideLayout349.xml"/><Relationship Id="rId11" Type="http://schemas.openxmlformats.org/officeDocument/2006/relationships/slideLayout" Target="../slideLayouts/slideLayout354.xml"/><Relationship Id="rId5" Type="http://schemas.openxmlformats.org/officeDocument/2006/relationships/slideLayout" Target="../slideLayouts/slideLayout348.xml"/><Relationship Id="rId10" Type="http://schemas.openxmlformats.org/officeDocument/2006/relationships/slideLayout" Target="../slideLayouts/slideLayout353.xml"/><Relationship Id="rId4" Type="http://schemas.openxmlformats.org/officeDocument/2006/relationships/slideLayout" Target="../slideLayouts/slideLayout347.xml"/><Relationship Id="rId9" Type="http://schemas.openxmlformats.org/officeDocument/2006/relationships/slideLayout" Target="../slideLayouts/slideLayout352.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362.xml"/><Relationship Id="rId3" Type="http://schemas.openxmlformats.org/officeDocument/2006/relationships/slideLayout" Target="../slideLayouts/slideLayout357.xml"/><Relationship Id="rId7" Type="http://schemas.openxmlformats.org/officeDocument/2006/relationships/slideLayout" Target="../slideLayouts/slideLayout361.xml"/><Relationship Id="rId12" Type="http://schemas.openxmlformats.org/officeDocument/2006/relationships/theme" Target="../theme/theme33.xml"/><Relationship Id="rId2" Type="http://schemas.openxmlformats.org/officeDocument/2006/relationships/slideLayout" Target="../slideLayouts/slideLayout356.xml"/><Relationship Id="rId1" Type="http://schemas.openxmlformats.org/officeDocument/2006/relationships/slideLayout" Target="../slideLayouts/slideLayout355.xml"/><Relationship Id="rId6" Type="http://schemas.openxmlformats.org/officeDocument/2006/relationships/slideLayout" Target="../slideLayouts/slideLayout360.xml"/><Relationship Id="rId11" Type="http://schemas.openxmlformats.org/officeDocument/2006/relationships/slideLayout" Target="../slideLayouts/slideLayout365.xml"/><Relationship Id="rId5" Type="http://schemas.openxmlformats.org/officeDocument/2006/relationships/slideLayout" Target="../slideLayouts/slideLayout359.xml"/><Relationship Id="rId10" Type="http://schemas.openxmlformats.org/officeDocument/2006/relationships/slideLayout" Target="../slideLayouts/slideLayout364.xml"/><Relationship Id="rId4" Type="http://schemas.openxmlformats.org/officeDocument/2006/relationships/slideLayout" Target="../slideLayouts/slideLayout358.xml"/><Relationship Id="rId9" Type="http://schemas.openxmlformats.org/officeDocument/2006/relationships/slideLayout" Target="../slideLayouts/slideLayout363.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373.xml"/><Relationship Id="rId3" Type="http://schemas.openxmlformats.org/officeDocument/2006/relationships/slideLayout" Target="../slideLayouts/slideLayout368.xml"/><Relationship Id="rId7" Type="http://schemas.openxmlformats.org/officeDocument/2006/relationships/slideLayout" Target="../slideLayouts/slideLayout372.xml"/><Relationship Id="rId12" Type="http://schemas.openxmlformats.org/officeDocument/2006/relationships/theme" Target="../theme/theme34.xml"/><Relationship Id="rId2" Type="http://schemas.openxmlformats.org/officeDocument/2006/relationships/slideLayout" Target="../slideLayouts/slideLayout367.xml"/><Relationship Id="rId1" Type="http://schemas.openxmlformats.org/officeDocument/2006/relationships/slideLayout" Target="../slideLayouts/slideLayout366.xml"/><Relationship Id="rId6" Type="http://schemas.openxmlformats.org/officeDocument/2006/relationships/slideLayout" Target="../slideLayouts/slideLayout371.xml"/><Relationship Id="rId11" Type="http://schemas.openxmlformats.org/officeDocument/2006/relationships/slideLayout" Target="../slideLayouts/slideLayout376.xml"/><Relationship Id="rId5" Type="http://schemas.openxmlformats.org/officeDocument/2006/relationships/slideLayout" Target="../slideLayouts/slideLayout370.xml"/><Relationship Id="rId10" Type="http://schemas.openxmlformats.org/officeDocument/2006/relationships/slideLayout" Target="../slideLayouts/slideLayout375.xml"/><Relationship Id="rId4" Type="http://schemas.openxmlformats.org/officeDocument/2006/relationships/slideLayout" Target="../slideLayouts/slideLayout369.xml"/><Relationship Id="rId9" Type="http://schemas.openxmlformats.org/officeDocument/2006/relationships/slideLayout" Target="../slideLayouts/slideLayout374.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384.xml"/><Relationship Id="rId3" Type="http://schemas.openxmlformats.org/officeDocument/2006/relationships/slideLayout" Target="../slideLayouts/slideLayout379.xml"/><Relationship Id="rId7" Type="http://schemas.openxmlformats.org/officeDocument/2006/relationships/slideLayout" Target="../slideLayouts/slideLayout383.xml"/><Relationship Id="rId12" Type="http://schemas.openxmlformats.org/officeDocument/2006/relationships/theme" Target="../theme/theme35.xml"/><Relationship Id="rId2" Type="http://schemas.openxmlformats.org/officeDocument/2006/relationships/slideLayout" Target="../slideLayouts/slideLayout378.xml"/><Relationship Id="rId1" Type="http://schemas.openxmlformats.org/officeDocument/2006/relationships/slideLayout" Target="../slideLayouts/slideLayout377.xml"/><Relationship Id="rId6" Type="http://schemas.openxmlformats.org/officeDocument/2006/relationships/slideLayout" Target="../slideLayouts/slideLayout382.xml"/><Relationship Id="rId11" Type="http://schemas.openxmlformats.org/officeDocument/2006/relationships/slideLayout" Target="../slideLayouts/slideLayout387.xml"/><Relationship Id="rId5" Type="http://schemas.openxmlformats.org/officeDocument/2006/relationships/slideLayout" Target="../slideLayouts/slideLayout381.xml"/><Relationship Id="rId10" Type="http://schemas.openxmlformats.org/officeDocument/2006/relationships/slideLayout" Target="../slideLayouts/slideLayout386.xml"/><Relationship Id="rId4" Type="http://schemas.openxmlformats.org/officeDocument/2006/relationships/slideLayout" Target="../slideLayouts/slideLayout380.xml"/><Relationship Id="rId9" Type="http://schemas.openxmlformats.org/officeDocument/2006/relationships/slideLayout" Target="../slideLayouts/slideLayout385.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395.xml"/><Relationship Id="rId3" Type="http://schemas.openxmlformats.org/officeDocument/2006/relationships/slideLayout" Target="../slideLayouts/slideLayout390.xml"/><Relationship Id="rId7" Type="http://schemas.openxmlformats.org/officeDocument/2006/relationships/slideLayout" Target="../slideLayouts/slideLayout394.xml"/><Relationship Id="rId12" Type="http://schemas.openxmlformats.org/officeDocument/2006/relationships/theme" Target="../theme/theme36.xml"/><Relationship Id="rId2" Type="http://schemas.openxmlformats.org/officeDocument/2006/relationships/slideLayout" Target="../slideLayouts/slideLayout389.xml"/><Relationship Id="rId1" Type="http://schemas.openxmlformats.org/officeDocument/2006/relationships/slideLayout" Target="../slideLayouts/slideLayout388.xml"/><Relationship Id="rId6" Type="http://schemas.openxmlformats.org/officeDocument/2006/relationships/slideLayout" Target="../slideLayouts/slideLayout393.xml"/><Relationship Id="rId11" Type="http://schemas.openxmlformats.org/officeDocument/2006/relationships/slideLayout" Target="../slideLayouts/slideLayout398.xml"/><Relationship Id="rId5" Type="http://schemas.openxmlformats.org/officeDocument/2006/relationships/slideLayout" Target="../slideLayouts/slideLayout392.xml"/><Relationship Id="rId10" Type="http://schemas.openxmlformats.org/officeDocument/2006/relationships/slideLayout" Target="../slideLayouts/slideLayout397.xml"/><Relationship Id="rId4" Type="http://schemas.openxmlformats.org/officeDocument/2006/relationships/slideLayout" Target="../slideLayouts/slideLayout391.xml"/><Relationship Id="rId9" Type="http://schemas.openxmlformats.org/officeDocument/2006/relationships/slideLayout" Target="../slideLayouts/slideLayout396.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406.xml"/><Relationship Id="rId3" Type="http://schemas.openxmlformats.org/officeDocument/2006/relationships/slideLayout" Target="../slideLayouts/slideLayout401.xml"/><Relationship Id="rId7" Type="http://schemas.openxmlformats.org/officeDocument/2006/relationships/slideLayout" Target="../slideLayouts/slideLayout405.xml"/><Relationship Id="rId12" Type="http://schemas.openxmlformats.org/officeDocument/2006/relationships/theme" Target="../theme/theme37.xml"/><Relationship Id="rId2" Type="http://schemas.openxmlformats.org/officeDocument/2006/relationships/slideLayout" Target="../slideLayouts/slideLayout400.xml"/><Relationship Id="rId1" Type="http://schemas.openxmlformats.org/officeDocument/2006/relationships/slideLayout" Target="../slideLayouts/slideLayout399.xml"/><Relationship Id="rId6" Type="http://schemas.openxmlformats.org/officeDocument/2006/relationships/slideLayout" Target="../slideLayouts/slideLayout404.xml"/><Relationship Id="rId11" Type="http://schemas.openxmlformats.org/officeDocument/2006/relationships/slideLayout" Target="../slideLayouts/slideLayout409.xml"/><Relationship Id="rId5" Type="http://schemas.openxmlformats.org/officeDocument/2006/relationships/slideLayout" Target="../slideLayouts/slideLayout403.xml"/><Relationship Id="rId10" Type="http://schemas.openxmlformats.org/officeDocument/2006/relationships/slideLayout" Target="../slideLayouts/slideLayout408.xml"/><Relationship Id="rId4" Type="http://schemas.openxmlformats.org/officeDocument/2006/relationships/slideLayout" Target="../slideLayouts/slideLayout402.xml"/><Relationship Id="rId9" Type="http://schemas.openxmlformats.org/officeDocument/2006/relationships/slideLayout" Target="../slideLayouts/slideLayout407.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417.xml"/><Relationship Id="rId3" Type="http://schemas.openxmlformats.org/officeDocument/2006/relationships/slideLayout" Target="../slideLayouts/slideLayout412.xml"/><Relationship Id="rId7" Type="http://schemas.openxmlformats.org/officeDocument/2006/relationships/slideLayout" Target="../slideLayouts/slideLayout416.xml"/><Relationship Id="rId12" Type="http://schemas.openxmlformats.org/officeDocument/2006/relationships/theme" Target="../theme/theme38.xml"/><Relationship Id="rId2" Type="http://schemas.openxmlformats.org/officeDocument/2006/relationships/slideLayout" Target="../slideLayouts/slideLayout411.xml"/><Relationship Id="rId1" Type="http://schemas.openxmlformats.org/officeDocument/2006/relationships/slideLayout" Target="../slideLayouts/slideLayout410.xml"/><Relationship Id="rId6" Type="http://schemas.openxmlformats.org/officeDocument/2006/relationships/slideLayout" Target="../slideLayouts/slideLayout415.xml"/><Relationship Id="rId11" Type="http://schemas.openxmlformats.org/officeDocument/2006/relationships/slideLayout" Target="../slideLayouts/slideLayout420.xml"/><Relationship Id="rId5" Type="http://schemas.openxmlformats.org/officeDocument/2006/relationships/slideLayout" Target="../slideLayouts/slideLayout414.xml"/><Relationship Id="rId10" Type="http://schemas.openxmlformats.org/officeDocument/2006/relationships/slideLayout" Target="../slideLayouts/slideLayout419.xml"/><Relationship Id="rId4" Type="http://schemas.openxmlformats.org/officeDocument/2006/relationships/slideLayout" Target="../slideLayouts/slideLayout413.xml"/><Relationship Id="rId9" Type="http://schemas.openxmlformats.org/officeDocument/2006/relationships/slideLayout" Target="../slideLayouts/slideLayout418.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428.xml"/><Relationship Id="rId3" Type="http://schemas.openxmlformats.org/officeDocument/2006/relationships/slideLayout" Target="../slideLayouts/slideLayout423.xml"/><Relationship Id="rId7" Type="http://schemas.openxmlformats.org/officeDocument/2006/relationships/slideLayout" Target="../slideLayouts/slideLayout427.xml"/><Relationship Id="rId12" Type="http://schemas.openxmlformats.org/officeDocument/2006/relationships/theme" Target="../theme/theme39.xml"/><Relationship Id="rId2" Type="http://schemas.openxmlformats.org/officeDocument/2006/relationships/slideLayout" Target="../slideLayouts/slideLayout422.xml"/><Relationship Id="rId1" Type="http://schemas.openxmlformats.org/officeDocument/2006/relationships/slideLayout" Target="../slideLayouts/slideLayout421.xml"/><Relationship Id="rId6" Type="http://schemas.openxmlformats.org/officeDocument/2006/relationships/slideLayout" Target="../slideLayouts/slideLayout426.xml"/><Relationship Id="rId11" Type="http://schemas.openxmlformats.org/officeDocument/2006/relationships/slideLayout" Target="../slideLayouts/slideLayout431.xml"/><Relationship Id="rId5" Type="http://schemas.openxmlformats.org/officeDocument/2006/relationships/slideLayout" Target="../slideLayouts/slideLayout425.xml"/><Relationship Id="rId10" Type="http://schemas.openxmlformats.org/officeDocument/2006/relationships/slideLayout" Target="../slideLayouts/slideLayout430.xml"/><Relationship Id="rId4" Type="http://schemas.openxmlformats.org/officeDocument/2006/relationships/slideLayout" Target="../slideLayouts/slideLayout424.xml"/><Relationship Id="rId9" Type="http://schemas.openxmlformats.org/officeDocument/2006/relationships/slideLayout" Target="../slideLayouts/slideLayout42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439.xml"/><Relationship Id="rId3" Type="http://schemas.openxmlformats.org/officeDocument/2006/relationships/slideLayout" Target="../slideLayouts/slideLayout434.xml"/><Relationship Id="rId7" Type="http://schemas.openxmlformats.org/officeDocument/2006/relationships/slideLayout" Target="../slideLayouts/slideLayout438.xml"/><Relationship Id="rId12" Type="http://schemas.openxmlformats.org/officeDocument/2006/relationships/theme" Target="../theme/theme40.xml"/><Relationship Id="rId2" Type="http://schemas.openxmlformats.org/officeDocument/2006/relationships/slideLayout" Target="../slideLayouts/slideLayout433.xml"/><Relationship Id="rId1" Type="http://schemas.openxmlformats.org/officeDocument/2006/relationships/slideLayout" Target="../slideLayouts/slideLayout432.xml"/><Relationship Id="rId6" Type="http://schemas.openxmlformats.org/officeDocument/2006/relationships/slideLayout" Target="../slideLayouts/slideLayout437.xml"/><Relationship Id="rId11" Type="http://schemas.openxmlformats.org/officeDocument/2006/relationships/slideLayout" Target="../slideLayouts/slideLayout442.xml"/><Relationship Id="rId5" Type="http://schemas.openxmlformats.org/officeDocument/2006/relationships/slideLayout" Target="../slideLayouts/slideLayout436.xml"/><Relationship Id="rId10" Type="http://schemas.openxmlformats.org/officeDocument/2006/relationships/slideLayout" Target="../slideLayouts/slideLayout441.xml"/><Relationship Id="rId4" Type="http://schemas.openxmlformats.org/officeDocument/2006/relationships/slideLayout" Target="../slideLayouts/slideLayout435.xml"/><Relationship Id="rId9" Type="http://schemas.openxmlformats.org/officeDocument/2006/relationships/slideLayout" Target="../slideLayouts/slideLayout440.xml"/></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450.xml"/><Relationship Id="rId13" Type="http://schemas.openxmlformats.org/officeDocument/2006/relationships/image" Target="../media/image5.png"/><Relationship Id="rId3" Type="http://schemas.openxmlformats.org/officeDocument/2006/relationships/slideLayout" Target="../slideLayouts/slideLayout445.xml"/><Relationship Id="rId7" Type="http://schemas.openxmlformats.org/officeDocument/2006/relationships/slideLayout" Target="../slideLayouts/slideLayout449.xml"/><Relationship Id="rId12" Type="http://schemas.openxmlformats.org/officeDocument/2006/relationships/theme" Target="../theme/theme41.xml"/><Relationship Id="rId2" Type="http://schemas.openxmlformats.org/officeDocument/2006/relationships/slideLayout" Target="../slideLayouts/slideLayout444.xml"/><Relationship Id="rId1" Type="http://schemas.openxmlformats.org/officeDocument/2006/relationships/slideLayout" Target="../slideLayouts/slideLayout443.xml"/><Relationship Id="rId6" Type="http://schemas.openxmlformats.org/officeDocument/2006/relationships/slideLayout" Target="../slideLayouts/slideLayout448.xml"/><Relationship Id="rId11" Type="http://schemas.openxmlformats.org/officeDocument/2006/relationships/slideLayout" Target="../slideLayouts/slideLayout453.xml"/><Relationship Id="rId5" Type="http://schemas.openxmlformats.org/officeDocument/2006/relationships/slideLayout" Target="../slideLayouts/slideLayout447.xml"/><Relationship Id="rId10" Type="http://schemas.openxmlformats.org/officeDocument/2006/relationships/slideLayout" Target="../slideLayouts/slideLayout452.xml"/><Relationship Id="rId4" Type="http://schemas.openxmlformats.org/officeDocument/2006/relationships/slideLayout" Target="../slideLayouts/slideLayout446.xml"/><Relationship Id="rId9" Type="http://schemas.openxmlformats.org/officeDocument/2006/relationships/slideLayout" Target="../slideLayouts/slideLayout451.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461.xml"/><Relationship Id="rId3" Type="http://schemas.openxmlformats.org/officeDocument/2006/relationships/slideLayout" Target="../slideLayouts/slideLayout456.xml"/><Relationship Id="rId7" Type="http://schemas.openxmlformats.org/officeDocument/2006/relationships/slideLayout" Target="../slideLayouts/slideLayout460.xml"/><Relationship Id="rId12" Type="http://schemas.openxmlformats.org/officeDocument/2006/relationships/theme" Target="../theme/theme42.xml"/><Relationship Id="rId2" Type="http://schemas.openxmlformats.org/officeDocument/2006/relationships/slideLayout" Target="../slideLayouts/slideLayout455.xml"/><Relationship Id="rId1" Type="http://schemas.openxmlformats.org/officeDocument/2006/relationships/slideLayout" Target="../slideLayouts/slideLayout454.xml"/><Relationship Id="rId6" Type="http://schemas.openxmlformats.org/officeDocument/2006/relationships/slideLayout" Target="../slideLayouts/slideLayout459.xml"/><Relationship Id="rId11" Type="http://schemas.openxmlformats.org/officeDocument/2006/relationships/slideLayout" Target="../slideLayouts/slideLayout464.xml"/><Relationship Id="rId5" Type="http://schemas.openxmlformats.org/officeDocument/2006/relationships/slideLayout" Target="../slideLayouts/slideLayout458.xml"/><Relationship Id="rId10" Type="http://schemas.openxmlformats.org/officeDocument/2006/relationships/slideLayout" Target="../slideLayouts/slideLayout463.xml"/><Relationship Id="rId4" Type="http://schemas.openxmlformats.org/officeDocument/2006/relationships/slideLayout" Target="../slideLayouts/slideLayout457.xml"/><Relationship Id="rId9" Type="http://schemas.openxmlformats.org/officeDocument/2006/relationships/slideLayout" Target="../slideLayouts/slideLayout462.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472.xml"/><Relationship Id="rId3" Type="http://schemas.openxmlformats.org/officeDocument/2006/relationships/slideLayout" Target="../slideLayouts/slideLayout467.xml"/><Relationship Id="rId7" Type="http://schemas.openxmlformats.org/officeDocument/2006/relationships/slideLayout" Target="../slideLayouts/slideLayout471.xml"/><Relationship Id="rId12" Type="http://schemas.openxmlformats.org/officeDocument/2006/relationships/theme" Target="../theme/theme43.xml"/><Relationship Id="rId2" Type="http://schemas.openxmlformats.org/officeDocument/2006/relationships/slideLayout" Target="../slideLayouts/slideLayout466.xml"/><Relationship Id="rId1" Type="http://schemas.openxmlformats.org/officeDocument/2006/relationships/slideLayout" Target="../slideLayouts/slideLayout465.xml"/><Relationship Id="rId6" Type="http://schemas.openxmlformats.org/officeDocument/2006/relationships/slideLayout" Target="../slideLayouts/slideLayout470.xml"/><Relationship Id="rId11" Type="http://schemas.openxmlformats.org/officeDocument/2006/relationships/slideLayout" Target="../slideLayouts/slideLayout475.xml"/><Relationship Id="rId5" Type="http://schemas.openxmlformats.org/officeDocument/2006/relationships/slideLayout" Target="../slideLayouts/slideLayout469.xml"/><Relationship Id="rId10" Type="http://schemas.openxmlformats.org/officeDocument/2006/relationships/slideLayout" Target="../slideLayouts/slideLayout474.xml"/><Relationship Id="rId4" Type="http://schemas.openxmlformats.org/officeDocument/2006/relationships/slideLayout" Target="../slideLayouts/slideLayout468.xml"/><Relationship Id="rId9" Type="http://schemas.openxmlformats.org/officeDocument/2006/relationships/slideLayout" Target="../slideLayouts/slideLayout473.xml"/></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483.xml"/><Relationship Id="rId3" Type="http://schemas.openxmlformats.org/officeDocument/2006/relationships/slideLayout" Target="../slideLayouts/slideLayout478.xml"/><Relationship Id="rId7" Type="http://schemas.openxmlformats.org/officeDocument/2006/relationships/slideLayout" Target="../slideLayouts/slideLayout482.xml"/><Relationship Id="rId12" Type="http://schemas.openxmlformats.org/officeDocument/2006/relationships/theme" Target="../theme/theme44.xml"/><Relationship Id="rId2" Type="http://schemas.openxmlformats.org/officeDocument/2006/relationships/slideLayout" Target="../slideLayouts/slideLayout477.xml"/><Relationship Id="rId1" Type="http://schemas.openxmlformats.org/officeDocument/2006/relationships/slideLayout" Target="../slideLayouts/slideLayout476.xml"/><Relationship Id="rId6" Type="http://schemas.openxmlformats.org/officeDocument/2006/relationships/slideLayout" Target="../slideLayouts/slideLayout481.xml"/><Relationship Id="rId11" Type="http://schemas.openxmlformats.org/officeDocument/2006/relationships/slideLayout" Target="../slideLayouts/slideLayout486.xml"/><Relationship Id="rId5" Type="http://schemas.openxmlformats.org/officeDocument/2006/relationships/slideLayout" Target="../slideLayouts/slideLayout480.xml"/><Relationship Id="rId10" Type="http://schemas.openxmlformats.org/officeDocument/2006/relationships/slideLayout" Target="../slideLayouts/slideLayout485.xml"/><Relationship Id="rId4" Type="http://schemas.openxmlformats.org/officeDocument/2006/relationships/slideLayout" Target="../slideLayouts/slideLayout479.xml"/><Relationship Id="rId9" Type="http://schemas.openxmlformats.org/officeDocument/2006/relationships/slideLayout" Target="../slideLayouts/slideLayout484.xml"/></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494.xml"/><Relationship Id="rId3" Type="http://schemas.openxmlformats.org/officeDocument/2006/relationships/slideLayout" Target="../slideLayouts/slideLayout489.xml"/><Relationship Id="rId7" Type="http://schemas.openxmlformats.org/officeDocument/2006/relationships/slideLayout" Target="../slideLayouts/slideLayout493.xml"/><Relationship Id="rId12" Type="http://schemas.openxmlformats.org/officeDocument/2006/relationships/theme" Target="../theme/theme45.xml"/><Relationship Id="rId2" Type="http://schemas.openxmlformats.org/officeDocument/2006/relationships/slideLayout" Target="../slideLayouts/slideLayout488.xml"/><Relationship Id="rId1" Type="http://schemas.openxmlformats.org/officeDocument/2006/relationships/slideLayout" Target="../slideLayouts/slideLayout487.xml"/><Relationship Id="rId6" Type="http://schemas.openxmlformats.org/officeDocument/2006/relationships/slideLayout" Target="../slideLayouts/slideLayout492.xml"/><Relationship Id="rId11" Type="http://schemas.openxmlformats.org/officeDocument/2006/relationships/slideLayout" Target="../slideLayouts/slideLayout497.xml"/><Relationship Id="rId5" Type="http://schemas.openxmlformats.org/officeDocument/2006/relationships/slideLayout" Target="../slideLayouts/slideLayout491.xml"/><Relationship Id="rId10" Type="http://schemas.openxmlformats.org/officeDocument/2006/relationships/slideLayout" Target="../slideLayouts/slideLayout496.xml"/><Relationship Id="rId4" Type="http://schemas.openxmlformats.org/officeDocument/2006/relationships/slideLayout" Target="../slideLayouts/slideLayout490.xml"/><Relationship Id="rId9" Type="http://schemas.openxmlformats.org/officeDocument/2006/relationships/slideLayout" Target="../slideLayouts/slideLayout495.xml"/></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505.xml"/><Relationship Id="rId3" Type="http://schemas.openxmlformats.org/officeDocument/2006/relationships/slideLayout" Target="../slideLayouts/slideLayout500.xml"/><Relationship Id="rId7" Type="http://schemas.openxmlformats.org/officeDocument/2006/relationships/slideLayout" Target="../slideLayouts/slideLayout504.xml"/><Relationship Id="rId12" Type="http://schemas.openxmlformats.org/officeDocument/2006/relationships/theme" Target="../theme/theme46.xml"/><Relationship Id="rId2" Type="http://schemas.openxmlformats.org/officeDocument/2006/relationships/slideLayout" Target="../slideLayouts/slideLayout499.xml"/><Relationship Id="rId1" Type="http://schemas.openxmlformats.org/officeDocument/2006/relationships/slideLayout" Target="../slideLayouts/slideLayout498.xml"/><Relationship Id="rId6" Type="http://schemas.openxmlformats.org/officeDocument/2006/relationships/slideLayout" Target="../slideLayouts/slideLayout503.xml"/><Relationship Id="rId11" Type="http://schemas.openxmlformats.org/officeDocument/2006/relationships/slideLayout" Target="../slideLayouts/slideLayout508.xml"/><Relationship Id="rId5" Type="http://schemas.openxmlformats.org/officeDocument/2006/relationships/slideLayout" Target="../slideLayouts/slideLayout502.xml"/><Relationship Id="rId10" Type="http://schemas.openxmlformats.org/officeDocument/2006/relationships/slideLayout" Target="../slideLayouts/slideLayout507.xml"/><Relationship Id="rId4" Type="http://schemas.openxmlformats.org/officeDocument/2006/relationships/slideLayout" Target="../slideLayouts/slideLayout501.xml"/><Relationship Id="rId9" Type="http://schemas.openxmlformats.org/officeDocument/2006/relationships/slideLayout" Target="../slideLayouts/slideLayout506.xml"/></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516.xml"/><Relationship Id="rId3" Type="http://schemas.openxmlformats.org/officeDocument/2006/relationships/slideLayout" Target="../slideLayouts/slideLayout511.xml"/><Relationship Id="rId7" Type="http://schemas.openxmlformats.org/officeDocument/2006/relationships/slideLayout" Target="../slideLayouts/slideLayout515.xml"/><Relationship Id="rId12" Type="http://schemas.openxmlformats.org/officeDocument/2006/relationships/theme" Target="../theme/theme47.xml"/><Relationship Id="rId2" Type="http://schemas.openxmlformats.org/officeDocument/2006/relationships/slideLayout" Target="../slideLayouts/slideLayout510.xml"/><Relationship Id="rId1" Type="http://schemas.openxmlformats.org/officeDocument/2006/relationships/slideLayout" Target="../slideLayouts/slideLayout509.xml"/><Relationship Id="rId6" Type="http://schemas.openxmlformats.org/officeDocument/2006/relationships/slideLayout" Target="../slideLayouts/slideLayout514.xml"/><Relationship Id="rId11" Type="http://schemas.openxmlformats.org/officeDocument/2006/relationships/slideLayout" Target="../slideLayouts/slideLayout519.xml"/><Relationship Id="rId5" Type="http://schemas.openxmlformats.org/officeDocument/2006/relationships/slideLayout" Target="../slideLayouts/slideLayout513.xml"/><Relationship Id="rId10" Type="http://schemas.openxmlformats.org/officeDocument/2006/relationships/slideLayout" Target="../slideLayouts/slideLayout518.xml"/><Relationship Id="rId4" Type="http://schemas.openxmlformats.org/officeDocument/2006/relationships/slideLayout" Target="../slideLayouts/slideLayout512.xml"/><Relationship Id="rId9" Type="http://schemas.openxmlformats.org/officeDocument/2006/relationships/slideLayout" Target="../slideLayouts/slideLayout517.xml"/></Relationships>
</file>

<file path=ppt/slideMasters/_rels/slideMaster48.xml.rels><?xml version="1.0" encoding="UTF-8" standalone="yes"?>
<Relationships xmlns="http://schemas.openxmlformats.org/package/2006/relationships"><Relationship Id="rId8" Type="http://schemas.openxmlformats.org/officeDocument/2006/relationships/slideLayout" Target="../slideLayouts/slideLayout527.xml"/><Relationship Id="rId3" Type="http://schemas.openxmlformats.org/officeDocument/2006/relationships/slideLayout" Target="../slideLayouts/slideLayout522.xml"/><Relationship Id="rId7" Type="http://schemas.openxmlformats.org/officeDocument/2006/relationships/slideLayout" Target="../slideLayouts/slideLayout526.xml"/><Relationship Id="rId12" Type="http://schemas.openxmlformats.org/officeDocument/2006/relationships/theme" Target="../theme/theme48.xml"/><Relationship Id="rId2" Type="http://schemas.openxmlformats.org/officeDocument/2006/relationships/slideLayout" Target="../slideLayouts/slideLayout521.xml"/><Relationship Id="rId1" Type="http://schemas.openxmlformats.org/officeDocument/2006/relationships/slideLayout" Target="../slideLayouts/slideLayout520.xml"/><Relationship Id="rId6" Type="http://schemas.openxmlformats.org/officeDocument/2006/relationships/slideLayout" Target="../slideLayouts/slideLayout525.xml"/><Relationship Id="rId11" Type="http://schemas.openxmlformats.org/officeDocument/2006/relationships/slideLayout" Target="../slideLayouts/slideLayout530.xml"/><Relationship Id="rId5" Type="http://schemas.openxmlformats.org/officeDocument/2006/relationships/slideLayout" Target="../slideLayouts/slideLayout524.xml"/><Relationship Id="rId10" Type="http://schemas.openxmlformats.org/officeDocument/2006/relationships/slideLayout" Target="../slideLayouts/slideLayout529.xml"/><Relationship Id="rId4" Type="http://schemas.openxmlformats.org/officeDocument/2006/relationships/slideLayout" Target="../slideLayouts/slideLayout523.xml"/><Relationship Id="rId9" Type="http://schemas.openxmlformats.org/officeDocument/2006/relationships/slideLayout" Target="../slideLayouts/slideLayout528.xml"/></Relationships>
</file>

<file path=ppt/slideMasters/_rels/slideMaster49.xml.rels><?xml version="1.0" encoding="UTF-8" standalone="yes"?>
<Relationships xmlns="http://schemas.openxmlformats.org/package/2006/relationships"><Relationship Id="rId8" Type="http://schemas.openxmlformats.org/officeDocument/2006/relationships/slideLayout" Target="../slideLayouts/slideLayout538.xml"/><Relationship Id="rId3" Type="http://schemas.openxmlformats.org/officeDocument/2006/relationships/slideLayout" Target="../slideLayouts/slideLayout533.xml"/><Relationship Id="rId7" Type="http://schemas.openxmlformats.org/officeDocument/2006/relationships/slideLayout" Target="../slideLayouts/slideLayout537.xml"/><Relationship Id="rId12" Type="http://schemas.openxmlformats.org/officeDocument/2006/relationships/theme" Target="../theme/theme49.xml"/><Relationship Id="rId2" Type="http://schemas.openxmlformats.org/officeDocument/2006/relationships/slideLayout" Target="../slideLayouts/slideLayout532.xml"/><Relationship Id="rId1" Type="http://schemas.openxmlformats.org/officeDocument/2006/relationships/slideLayout" Target="../slideLayouts/slideLayout531.xml"/><Relationship Id="rId6" Type="http://schemas.openxmlformats.org/officeDocument/2006/relationships/slideLayout" Target="../slideLayouts/slideLayout536.xml"/><Relationship Id="rId11" Type="http://schemas.openxmlformats.org/officeDocument/2006/relationships/slideLayout" Target="../slideLayouts/slideLayout541.xml"/><Relationship Id="rId5" Type="http://schemas.openxmlformats.org/officeDocument/2006/relationships/slideLayout" Target="../slideLayouts/slideLayout535.xml"/><Relationship Id="rId10" Type="http://schemas.openxmlformats.org/officeDocument/2006/relationships/slideLayout" Target="../slideLayouts/slideLayout540.xml"/><Relationship Id="rId4" Type="http://schemas.openxmlformats.org/officeDocument/2006/relationships/slideLayout" Target="../slideLayouts/slideLayout534.xml"/><Relationship Id="rId9" Type="http://schemas.openxmlformats.org/officeDocument/2006/relationships/slideLayout" Target="../slideLayouts/slideLayout53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5.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50.xml.rels><?xml version="1.0" encoding="UTF-8" standalone="yes"?>
<Relationships xmlns="http://schemas.openxmlformats.org/package/2006/relationships"><Relationship Id="rId8" Type="http://schemas.openxmlformats.org/officeDocument/2006/relationships/slideLayout" Target="../slideLayouts/slideLayout549.xml"/><Relationship Id="rId3" Type="http://schemas.openxmlformats.org/officeDocument/2006/relationships/slideLayout" Target="../slideLayouts/slideLayout544.xml"/><Relationship Id="rId7" Type="http://schemas.openxmlformats.org/officeDocument/2006/relationships/slideLayout" Target="../slideLayouts/slideLayout548.xml"/><Relationship Id="rId12" Type="http://schemas.openxmlformats.org/officeDocument/2006/relationships/theme" Target="../theme/theme50.xml"/><Relationship Id="rId2" Type="http://schemas.openxmlformats.org/officeDocument/2006/relationships/slideLayout" Target="../slideLayouts/slideLayout543.xml"/><Relationship Id="rId1" Type="http://schemas.openxmlformats.org/officeDocument/2006/relationships/slideLayout" Target="../slideLayouts/slideLayout542.xml"/><Relationship Id="rId6" Type="http://schemas.openxmlformats.org/officeDocument/2006/relationships/slideLayout" Target="../slideLayouts/slideLayout547.xml"/><Relationship Id="rId11" Type="http://schemas.openxmlformats.org/officeDocument/2006/relationships/slideLayout" Target="../slideLayouts/slideLayout552.xml"/><Relationship Id="rId5" Type="http://schemas.openxmlformats.org/officeDocument/2006/relationships/slideLayout" Target="../slideLayouts/slideLayout546.xml"/><Relationship Id="rId10" Type="http://schemas.openxmlformats.org/officeDocument/2006/relationships/slideLayout" Target="../slideLayouts/slideLayout551.xml"/><Relationship Id="rId4" Type="http://schemas.openxmlformats.org/officeDocument/2006/relationships/slideLayout" Target="../slideLayouts/slideLayout545.xml"/><Relationship Id="rId9" Type="http://schemas.openxmlformats.org/officeDocument/2006/relationships/slideLayout" Target="../slideLayouts/slideLayout550.xml"/></Relationships>
</file>

<file path=ppt/slideMasters/_rels/slideMaster51.xml.rels><?xml version="1.0" encoding="UTF-8" standalone="yes"?>
<Relationships xmlns="http://schemas.openxmlformats.org/package/2006/relationships"><Relationship Id="rId8" Type="http://schemas.openxmlformats.org/officeDocument/2006/relationships/slideLayout" Target="../slideLayouts/slideLayout560.xml"/><Relationship Id="rId13" Type="http://schemas.openxmlformats.org/officeDocument/2006/relationships/slideLayout" Target="../slideLayouts/slideLayout565.xml"/><Relationship Id="rId18" Type="http://schemas.openxmlformats.org/officeDocument/2006/relationships/slideLayout" Target="../slideLayouts/slideLayout570.xml"/><Relationship Id="rId26" Type="http://schemas.openxmlformats.org/officeDocument/2006/relationships/slideLayout" Target="../slideLayouts/slideLayout578.xml"/><Relationship Id="rId3" Type="http://schemas.openxmlformats.org/officeDocument/2006/relationships/slideLayout" Target="../slideLayouts/slideLayout555.xml"/><Relationship Id="rId21" Type="http://schemas.openxmlformats.org/officeDocument/2006/relationships/slideLayout" Target="../slideLayouts/slideLayout573.xml"/><Relationship Id="rId7" Type="http://schemas.openxmlformats.org/officeDocument/2006/relationships/slideLayout" Target="../slideLayouts/slideLayout559.xml"/><Relationship Id="rId12" Type="http://schemas.openxmlformats.org/officeDocument/2006/relationships/slideLayout" Target="../slideLayouts/slideLayout564.xml"/><Relationship Id="rId17" Type="http://schemas.openxmlformats.org/officeDocument/2006/relationships/slideLayout" Target="../slideLayouts/slideLayout569.xml"/><Relationship Id="rId25" Type="http://schemas.openxmlformats.org/officeDocument/2006/relationships/slideLayout" Target="../slideLayouts/slideLayout577.xml"/><Relationship Id="rId2" Type="http://schemas.openxmlformats.org/officeDocument/2006/relationships/slideLayout" Target="../slideLayouts/slideLayout554.xml"/><Relationship Id="rId16" Type="http://schemas.openxmlformats.org/officeDocument/2006/relationships/slideLayout" Target="../slideLayouts/slideLayout568.xml"/><Relationship Id="rId20" Type="http://schemas.openxmlformats.org/officeDocument/2006/relationships/slideLayout" Target="../slideLayouts/slideLayout572.xml"/><Relationship Id="rId29" Type="http://schemas.openxmlformats.org/officeDocument/2006/relationships/slideLayout" Target="../slideLayouts/slideLayout581.xml"/><Relationship Id="rId1" Type="http://schemas.openxmlformats.org/officeDocument/2006/relationships/slideLayout" Target="../slideLayouts/slideLayout553.xml"/><Relationship Id="rId6" Type="http://schemas.openxmlformats.org/officeDocument/2006/relationships/slideLayout" Target="../slideLayouts/slideLayout558.xml"/><Relationship Id="rId11" Type="http://schemas.openxmlformats.org/officeDocument/2006/relationships/slideLayout" Target="../slideLayouts/slideLayout563.xml"/><Relationship Id="rId24" Type="http://schemas.openxmlformats.org/officeDocument/2006/relationships/slideLayout" Target="../slideLayouts/slideLayout576.xml"/><Relationship Id="rId5" Type="http://schemas.openxmlformats.org/officeDocument/2006/relationships/slideLayout" Target="../slideLayouts/slideLayout557.xml"/><Relationship Id="rId15" Type="http://schemas.openxmlformats.org/officeDocument/2006/relationships/slideLayout" Target="../slideLayouts/slideLayout567.xml"/><Relationship Id="rId23" Type="http://schemas.openxmlformats.org/officeDocument/2006/relationships/slideLayout" Target="../slideLayouts/slideLayout575.xml"/><Relationship Id="rId28" Type="http://schemas.openxmlformats.org/officeDocument/2006/relationships/slideLayout" Target="../slideLayouts/slideLayout580.xml"/><Relationship Id="rId10" Type="http://schemas.openxmlformats.org/officeDocument/2006/relationships/slideLayout" Target="../slideLayouts/slideLayout562.xml"/><Relationship Id="rId19" Type="http://schemas.openxmlformats.org/officeDocument/2006/relationships/slideLayout" Target="../slideLayouts/slideLayout571.xml"/><Relationship Id="rId31" Type="http://schemas.openxmlformats.org/officeDocument/2006/relationships/theme" Target="../theme/theme51.xml"/><Relationship Id="rId4" Type="http://schemas.openxmlformats.org/officeDocument/2006/relationships/slideLayout" Target="../slideLayouts/slideLayout556.xml"/><Relationship Id="rId9" Type="http://schemas.openxmlformats.org/officeDocument/2006/relationships/slideLayout" Target="../slideLayouts/slideLayout561.xml"/><Relationship Id="rId14" Type="http://schemas.openxmlformats.org/officeDocument/2006/relationships/slideLayout" Target="../slideLayouts/slideLayout566.xml"/><Relationship Id="rId22" Type="http://schemas.openxmlformats.org/officeDocument/2006/relationships/slideLayout" Target="../slideLayouts/slideLayout574.xml"/><Relationship Id="rId27" Type="http://schemas.openxmlformats.org/officeDocument/2006/relationships/slideLayout" Target="../slideLayouts/slideLayout579.xml"/><Relationship Id="rId30" Type="http://schemas.openxmlformats.org/officeDocument/2006/relationships/slideLayout" Target="../slideLayouts/slideLayout58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6.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7.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8.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theme" Target="../theme/theme9.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DF3F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7700" y="206375"/>
            <a:ext cx="8039100"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47700" y="1200150"/>
            <a:ext cx="80391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bar.png"/>
          <p:cNvPicPr>
            <a:picLocks noChangeAspect="1"/>
          </p:cNvPicPr>
          <p:nvPr/>
        </p:nvPicPr>
        <p:blipFill>
          <a:blip r:embed="rId15" cstate="email">
            <a:extLst>
              <a:ext uri="{28A0092B-C50C-407E-A947-70E740481C1C}">
                <a14:useLocalDpi xmlns:a14="http://schemas.microsoft.com/office/drawing/2010/main" val="0"/>
              </a:ext>
            </a:extLst>
          </a:blip>
          <a:stretch>
            <a:fillRect/>
          </a:stretch>
        </p:blipFill>
        <p:spPr>
          <a:xfrm>
            <a:off x="1" y="5000847"/>
            <a:ext cx="9144000" cy="162306"/>
          </a:xfrm>
          <a:prstGeom prst="rect">
            <a:avLst/>
          </a:prstGeom>
        </p:spPr>
      </p:pic>
    </p:spTree>
    <p:extLst>
      <p:ext uri="{BB962C8B-B14F-4D97-AF65-F5344CB8AC3E}">
        <p14:creationId xmlns:p14="http://schemas.microsoft.com/office/powerpoint/2010/main" val="2638532755"/>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2" r:id="rId10"/>
    <p:sldLayoutId id="2147484515" r:id="rId11"/>
    <p:sldLayoutId id="2147484516" r:id="rId12"/>
    <p:sldLayoutId id="2147484517" r:id="rId13"/>
  </p:sldLayoutIdLst>
  <p:txStyles>
    <p:titleStyle>
      <a:lvl1pPr algn="ctr" defTabSz="457200" rtl="0" eaLnBrk="1" latinLnBrk="0" hangingPunct="1">
        <a:spcBef>
          <a:spcPct val="0"/>
        </a:spcBef>
        <a:buNone/>
        <a:defRPr sz="4400" b="0" i="0" kern="1200">
          <a:solidFill>
            <a:schemeClr val="tx1"/>
          </a:solidFill>
          <a:latin typeface="Helvetica Light"/>
          <a:ea typeface="+mj-ea"/>
          <a:cs typeface="Helvetica Light"/>
        </a:defRPr>
      </a:lvl1pPr>
    </p:titleStyle>
    <p:body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8" name="Rectangle 1"/>
          <p:cNvSpPr>
            <a:spLocks noGrp="1" noChangeArrowheads="1"/>
          </p:cNvSpPr>
          <p:nvPr>
            <p:ph type="title"/>
          </p:nvPr>
        </p:nvSpPr>
        <p:spPr bwMode="auto">
          <a:xfrm>
            <a:off x="457200" y="3257550"/>
            <a:ext cx="8229600" cy="5207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Tree>
    <p:extLst>
      <p:ext uri="{BB962C8B-B14F-4D97-AF65-F5344CB8AC3E}">
        <p14:creationId xmlns:p14="http://schemas.microsoft.com/office/powerpoint/2010/main" val="4028467493"/>
      </p:ext>
    </p:extLst>
  </p:cSld>
  <p:clrMap bg1="lt1" tx1="dk1" bg2="lt2" tx2="dk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Lst>
  <p:transitio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70000"/>
        </a:lnSpc>
        <a:spcBef>
          <a:spcPct val="0"/>
        </a:spcBef>
        <a:spcAft>
          <a:spcPct val="0"/>
        </a:spcAft>
        <a:defRPr sz="2000">
          <a:solidFill>
            <a:srgbClr val="E6E6E6"/>
          </a:solidFill>
          <a:latin typeface="+mn-lt"/>
          <a:ea typeface="+mn-ea"/>
          <a:cs typeface="+mn-cs"/>
          <a:sym typeface="Lucida Grande" charset="0"/>
        </a:defRPr>
      </a:lvl1pPr>
      <a:lvl2pPr marL="219075" indent="-47625" algn="ctr" rtl="0" eaLnBrk="1" fontAlgn="base" hangingPunct="1">
        <a:spcBef>
          <a:spcPts val="675"/>
        </a:spcBef>
        <a:spcAft>
          <a:spcPct val="0"/>
        </a:spcAft>
        <a:buSzPct val="100000"/>
        <a:buFont typeface="Arial" charset="0"/>
        <a:buChar char="•"/>
        <a:defRPr sz="2000">
          <a:solidFill>
            <a:srgbClr val="E6E6E6"/>
          </a:solidFill>
          <a:latin typeface="Calibri" charset="0"/>
          <a:ea typeface="+mn-ea"/>
          <a:cs typeface="+mn-cs"/>
          <a:sym typeface="Calibri" charset="0"/>
        </a:defRPr>
      </a:lvl2pPr>
      <a:lvl3pPr marL="390525" indent="-47625" algn="ctr" rtl="0" eaLnBrk="1" fontAlgn="base" hangingPunct="1">
        <a:spcBef>
          <a:spcPts val="563"/>
        </a:spcBef>
        <a:spcAft>
          <a:spcPct val="0"/>
        </a:spcAft>
        <a:buSzPct val="100000"/>
        <a:buFont typeface="Arial" charset="0"/>
        <a:buChar char="•"/>
        <a:defRPr sz="2000">
          <a:solidFill>
            <a:srgbClr val="E6E6E6"/>
          </a:solidFill>
          <a:latin typeface="Calibri" charset="0"/>
          <a:ea typeface="+mn-ea"/>
          <a:cs typeface="+mn-cs"/>
          <a:sym typeface="Calibri" charset="0"/>
        </a:defRPr>
      </a:lvl3pPr>
      <a:lvl4pPr marL="56197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4pPr>
      <a:lvl5pPr marL="73342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5pPr>
      <a:lvl6pPr marL="90487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6pPr>
      <a:lvl7pPr marL="107632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7pPr>
      <a:lvl8pPr marL="124777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8pPr>
      <a:lvl9pPr marL="141922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42" name="Rectangle 1"/>
          <p:cNvSpPr>
            <a:spLocks noGrp="1" noChangeArrowheads="1"/>
          </p:cNvSpPr>
          <p:nvPr>
            <p:ph type="title"/>
          </p:nvPr>
        </p:nvSpPr>
        <p:spPr bwMode="auto">
          <a:xfrm>
            <a:off x="457200" y="3257550"/>
            <a:ext cx="8229600" cy="5207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Tree>
    <p:extLst>
      <p:ext uri="{BB962C8B-B14F-4D97-AF65-F5344CB8AC3E}">
        <p14:creationId xmlns:p14="http://schemas.microsoft.com/office/powerpoint/2010/main" val="541409772"/>
      </p:ext>
    </p:extLst>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Lst>
  <p:transition/>
  <p:txStyles>
    <p:titleStyle>
      <a:lvl1pPr algn="ctr" rtl="0" eaLnBrk="1" fontAlgn="base" hangingPunct="1">
        <a:spcBef>
          <a:spcPct val="0"/>
        </a:spcBef>
        <a:spcAft>
          <a:spcPct val="0"/>
        </a:spcAft>
        <a:defRPr sz="3200" b="1">
          <a:solidFill>
            <a:srgbClr val="0F243E"/>
          </a:solidFill>
          <a:latin typeface="+mj-lt"/>
          <a:ea typeface="+mj-ea"/>
          <a:cs typeface="+mj-cs"/>
          <a:sym typeface="Lucida Grande" charset="0"/>
        </a:defRPr>
      </a:lvl1pPr>
      <a:lvl2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90000"/>
        </a:lnSpc>
        <a:spcBef>
          <a:spcPts val="488"/>
        </a:spcBef>
        <a:spcAft>
          <a:spcPct val="0"/>
        </a:spcAft>
        <a:defRPr sz="2000">
          <a:solidFill>
            <a:srgbClr val="366092"/>
          </a:solidFill>
          <a:latin typeface="+mn-lt"/>
          <a:ea typeface="+mn-ea"/>
          <a:cs typeface="+mn-cs"/>
          <a:sym typeface="Lucida Grande" charset="0"/>
        </a:defRPr>
      </a:lvl1pPr>
      <a:lvl2pPr marL="219075" indent="-47625" algn="l" rtl="0" eaLnBrk="1" fontAlgn="base" hangingPunct="1">
        <a:spcBef>
          <a:spcPts val="675"/>
        </a:spcBef>
        <a:spcAft>
          <a:spcPct val="0"/>
        </a:spcAft>
        <a:buSzPct val="100000"/>
        <a:buFont typeface="Arial" charset="0"/>
        <a:buChar char="•"/>
        <a:defRPr sz="2000">
          <a:solidFill>
            <a:srgbClr val="366092"/>
          </a:solidFill>
          <a:latin typeface="Calibri" charset="0"/>
          <a:ea typeface="+mn-ea"/>
          <a:cs typeface="+mn-cs"/>
          <a:sym typeface="Calibri" charset="0"/>
        </a:defRPr>
      </a:lvl2pPr>
      <a:lvl3pPr marL="390525" indent="-47625" algn="l" rtl="0" eaLnBrk="1" fontAlgn="base" hangingPunct="1">
        <a:spcBef>
          <a:spcPts val="563"/>
        </a:spcBef>
        <a:spcAft>
          <a:spcPct val="0"/>
        </a:spcAft>
        <a:buSzPct val="100000"/>
        <a:buFont typeface="Arial" charset="0"/>
        <a:buChar char="•"/>
        <a:defRPr sz="2000">
          <a:solidFill>
            <a:srgbClr val="366092"/>
          </a:solidFill>
          <a:latin typeface="Calibri" charset="0"/>
          <a:ea typeface="+mn-ea"/>
          <a:cs typeface="+mn-cs"/>
          <a:sym typeface="Calibri" charset="0"/>
        </a:defRPr>
      </a:lvl3pPr>
      <a:lvl4pPr marL="56197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4pPr>
      <a:lvl5pPr marL="73342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5pPr>
      <a:lvl6pPr marL="90487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6pPr>
      <a:lvl7pPr marL="107632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7pPr>
      <a:lvl8pPr marL="124777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8pPr>
      <a:lvl9pPr marL="141922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66" name="Rectangle 1"/>
          <p:cNvSpPr>
            <a:spLocks noGrp="1" noChangeArrowheads="1"/>
          </p:cNvSpPr>
          <p:nvPr>
            <p:ph type="title"/>
          </p:nvPr>
        </p:nvSpPr>
        <p:spPr bwMode="auto">
          <a:xfrm>
            <a:off x="457200" y="566738"/>
            <a:ext cx="8229600" cy="519112"/>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Tree>
    <p:extLst>
      <p:ext uri="{BB962C8B-B14F-4D97-AF65-F5344CB8AC3E}">
        <p14:creationId xmlns:p14="http://schemas.microsoft.com/office/powerpoint/2010/main" val="1971485412"/>
      </p:ext>
    </p:extLst>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Lst>
  <p:transitio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90000"/>
        </a:lnSpc>
        <a:spcBef>
          <a:spcPts val="488"/>
        </a:spcBef>
        <a:spcAft>
          <a:spcPct val="0"/>
        </a:spcAft>
        <a:defRPr sz="2000">
          <a:solidFill>
            <a:srgbClr val="E6E6E6"/>
          </a:solidFill>
          <a:latin typeface="+mn-lt"/>
          <a:ea typeface="+mn-ea"/>
          <a:cs typeface="+mn-cs"/>
          <a:sym typeface="Lucida Grande" charset="0"/>
        </a:defRPr>
      </a:lvl1pPr>
      <a:lvl2pPr marL="219075" indent="-47625" algn="l" rtl="0" eaLnBrk="1" fontAlgn="base" hangingPunct="1">
        <a:spcBef>
          <a:spcPts val="675"/>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2pPr>
      <a:lvl3pPr marL="390525" indent="-47625" algn="l" rtl="0" eaLnBrk="1" fontAlgn="base" hangingPunct="1">
        <a:spcBef>
          <a:spcPts val="563"/>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3pPr>
      <a:lvl4pPr marL="56197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4pPr>
      <a:lvl5pPr marL="73342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5pPr>
      <a:lvl6pPr marL="90487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6pPr>
      <a:lvl7pPr marL="107632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7pPr>
      <a:lvl8pPr marL="124777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8pPr>
      <a:lvl9pPr marL="141922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290" name="Rectangle 1"/>
          <p:cNvSpPr>
            <a:spLocks noGrp="1" noChangeArrowheads="1"/>
          </p:cNvSpPr>
          <p:nvPr>
            <p:ph type="title"/>
          </p:nvPr>
        </p:nvSpPr>
        <p:spPr bwMode="auto">
          <a:xfrm>
            <a:off x="457200" y="566738"/>
            <a:ext cx="8229600" cy="519112"/>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Tree>
    <p:extLst>
      <p:ext uri="{BB962C8B-B14F-4D97-AF65-F5344CB8AC3E}">
        <p14:creationId xmlns:p14="http://schemas.microsoft.com/office/powerpoint/2010/main" val="1126547940"/>
      </p:ext>
    </p:extLst>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Lst>
  <p:transition/>
  <p:txStyles>
    <p:titleStyle>
      <a:lvl1pPr algn="ctr" rtl="0" eaLnBrk="1" fontAlgn="base" hangingPunct="1">
        <a:spcBef>
          <a:spcPct val="0"/>
        </a:spcBef>
        <a:spcAft>
          <a:spcPct val="0"/>
        </a:spcAft>
        <a:defRPr sz="3200" b="1">
          <a:solidFill>
            <a:srgbClr val="0F243E"/>
          </a:solidFill>
          <a:latin typeface="+mj-lt"/>
          <a:ea typeface="+mj-ea"/>
          <a:cs typeface="+mj-cs"/>
          <a:sym typeface="Lucida Grande" charset="0"/>
        </a:defRPr>
      </a:lvl1pPr>
      <a:lvl2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90000"/>
        </a:lnSpc>
        <a:spcBef>
          <a:spcPts val="488"/>
        </a:spcBef>
        <a:spcAft>
          <a:spcPct val="0"/>
        </a:spcAft>
        <a:defRPr sz="2000">
          <a:solidFill>
            <a:srgbClr val="366092"/>
          </a:solidFill>
          <a:latin typeface="+mn-lt"/>
          <a:ea typeface="+mn-ea"/>
          <a:cs typeface="+mn-cs"/>
          <a:sym typeface="Lucida Grande" charset="0"/>
        </a:defRPr>
      </a:lvl1pPr>
      <a:lvl2pPr marL="219075" indent="-47625" algn="l" rtl="0" eaLnBrk="1" fontAlgn="base" hangingPunct="1">
        <a:spcBef>
          <a:spcPts val="675"/>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2pPr>
      <a:lvl3pPr marL="390525" indent="-47625" algn="l" rtl="0" eaLnBrk="1" fontAlgn="base" hangingPunct="1">
        <a:spcBef>
          <a:spcPts val="563"/>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3pPr>
      <a:lvl4pPr marL="56197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4pPr>
      <a:lvl5pPr marL="73342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5pPr>
      <a:lvl6pPr marL="90487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6pPr>
      <a:lvl7pPr marL="107632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7pPr>
      <a:lvl8pPr marL="124777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8pPr>
      <a:lvl9pPr marL="141922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314" name="Rectangle 1"/>
          <p:cNvSpPr>
            <a:spLocks noGrp="1" noChangeArrowheads="1"/>
          </p:cNvSpPr>
          <p:nvPr>
            <p:ph type="title"/>
          </p:nvPr>
        </p:nvSpPr>
        <p:spPr bwMode="auto">
          <a:xfrm>
            <a:off x="457200" y="566738"/>
            <a:ext cx="8229600" cy="519112"/>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
        <p:nvSpPr>
          <p:cNvPr id="13315" name="Oval 2"/>
          <p:cNvSpPr>
            <a:spLocks/>
          </p:cNvSpPr>
          <p:nvPr/>
        </p:nvSpPr>
        <p:spPr bwMode="auto">
          <a:xfrm>
            <a:off x="5805488" y="2563813"/>
            <a:ext cx="1825625" cy="1825625"/>
          </a:xfrm>
          <a:prstGeom prst="ellipse">
            <a:avLst/>
          </a:prstGeom>
          <a:solidFill>
            <a:schemeClr val="accent1"/>
          </a:solidFill>
          <a:ln>
            <a:noFill/>
          </a:ln>
          <a:extLst>
            <a:ext uri="{91240B29-F687-4f45-9708-019B960494DF}">
              <a14:hiddenLine xmlns:a14="http://schemas.microsoft.com/office/drawing/2010/main" xmlns="" w="9525">
                <a:solidFill>
                  <a:schemeClr val="tx1"/>
                </a:solidFill>
                <a:round/>
                <a:headEnd/>
                <a:tailEnd/>
              </a14:hiddenLine>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a:p>
        </p:txBody>
      </p:sp>
      <p:sp>
        <p:nvSpPr>
          <p:cNvPr id="13316" name="Oval 3"/>
          <p:cNvSpPr>
            <a:spLocks/>
          </p:cNvSpPr>
          <p:nvPr/>
        </p:nvSpPr>
        <p:spPr bwMode="auto">
          <a:xfrm>
            <a:off x="3660775" y="2560638"/>
            <a:ext cx="1825625" cy="1824037"/>
          </a:xfrm>
          <a:prstGeom prst="ellipse">
            <a:avLst/>
          </a:prstGeom>
          <a:solidFill>
            <a:schemeClr val="accent1"/>
          </a:solidFill>
          <a:ln>
            <a:noFill/>
          </a:ln>
          <a:extLst>
            <a:ext uri="{91240B29-F687-4f45-9708-019B960494DF}">
              <a14:hiddenLine xmlns:a14="http://schemas.microsoft.com/office/drawing/2010/main" xmlns="" w="9525">
                <a:solidFill>
                  <a:schemeClr val="tx1"/>
                </a:solidFill>
                <a:round/>
                <a:headEnd/>
                <a:tailEnd/>
              </a14:hiddenLine>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a:p>
        </p:txBody>
      </p:sp>
      <p:sp>
        <p:nvSpPr>
          <p:cNvPr id="13317" name="Oval 4"/>
          <p:cNvSpPr>
            <a:spLocks/>
          </p:cNvSpPr>
          <p:nvPr/>
        </p:nvSpPr>
        <p:spPr bwMode="auto">
          <a:xfrm>
            <a:off x="1517650" y="2563813"/>
            <a:ext cx="1825625" cy="1825625"/>
          </a:xfrm>
          <a:prstGeom prst="ellipse">
            <a:avLst/>
          </a:prstGeom>
          <a:solidFill>
            <a:schemeClr val="accent1"/>
          </a:solidFill>
          <a:ln>
            <a:noFill/>
          </a:ln>
          <a:extLst>
            <a:ext uri="{91240B29-F687-4f45-9708-019B960494DF}">
              <a14:hiddenLine xmlns:a14="http://schemas.microsoft.com/office/drawing/2010/main" xmlns="" w="9525">
                <a:solidFill>
                  <a:schemeClr val="tx1"/>
                </a:solidFill>
                <a:round/>
                <a:headEnd/>
                <a:tailEnd/>
              </a14:hiddenLine>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a:p>
        </p:txBody>
      </p:sp>
    </p:spTree>
    <p:extLst>
      <p:ext uri="{BB962C8B-B14F-4D97-AF65-F5344CB8AC3E}">
        <p14:creationId xmlns:p14="http://schemas.microsoft.com/office/powerpoint/2010/main" val="966835160"/>
      </p:ext>
    </p:extLst>
  </p:cSld>
  <p:clrMap bg1="lt1" tx1="dk1" bg2="lt2" tx2="dk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Lst>
  <p:transitio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90000"/>
        </a:lnSpc>
        <a:spcBef>
          <a:spcPts val="488"/>
        </a:spcBef>
        <a:spcAft>
          <a:spcPct val="0"/>
        </a:spcAft>
        <a:defRPr sz="2000">
          <a:solidFill>
            <a:srgbClr val="E6E6E6"/>
          </a:solidFill>
          <a:latin typeface="+mn-lt"/>
          <a:ea typeface="+mn-ea"/>
          <a:cs typeface="+mn-cs"/>
          <a:sym typeface="Lucida Grande" charset="0"/>
        </a:defRPr>
      </a:lvl1pPr>
      <a:lvl2pPr marL="219075" indent="-47625" algn="l" rtl="0" eaLnBrk="1" fontAlgn="base" hangingPunct="1">
        <a:spcBef>
          <a:spcPts val="675"/>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2pPr>
      <a:lvl3pPr marL="390525" indent="-47625" algn="l" rtl="0" eaLnBrk="1" fontAlgn="base" hangingPunct="1">
        <a:spcBef>
          <a:spcPts val="563"/>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3pPr>
      <a:lvl4pPr marL="56197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4pPr>
      <a:lvl5pPr marL="73342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5pPr>
      <a:lvl6pPr marL="90487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6pPr>
      <a:lvl7pPr marL="107632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7pPr>
      <a:lvl8pPr marL="124777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8pPr>
      <a:lvl9pPr marL="141922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338" name="Rectangle 1"/>
          <p:cNvSpPr>
            <a:spLocks noGrp="1" noChangeArrowheads="1"/>
          </p:cNvSpPr>
          <p:nvPr>
            <p:ph type="title"/>
          </p:nvPr>
        </p:nvSpPr>
        <p:spPr bwMode="auto">
          <a:xfrm>
            <a:off x="3314700" y="1574800"/>
            <a:ext cx="5553075" cy="608013"/>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
        <p:nvSpPr>
          <p:cNvPr id="14339" name="Rectangle 2"/>
          <p:cNvSpPr>
            <a:spLocks noGrp="1" noChangeArrowheads="1"/>
          </p:cNvSpPr>
          <p:nvPr>
            <p:ph type="body" idx="1"/>
          </p:nvPr>
        </p:nvSpPr>
        <p:spPr bwMode="auto">
          <a:xfrm>
            <a:off x="3436938" y="2182813"/>
            <a:ext cx="5464175" cy="243522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text styles</a:t>
            </a:r>
          </a:p>
          <a:p>
            <a:pPr lvl="1"/>
            <a:r>
              <a:rPr lang="en-US">
                <a:sym typeface="Lucida Grande" charset="0"/>
              </a:rPr>
              <a:t>Second level</a:t>
            </a:r>
          </a:p>
          <a:p>
            <a:pPr lvl="2"/>
            <a:r>
              <a:rPr lang="en-US">
                <a:sym typeface="Lucida Grande" charset="0"/>
              </a:rPr>
              <a:t>Third level</a:t>
            </a:r>
          </a:p>
          <a:p>
            <a:pPr lvl="3"/>
            <a:r>
              <a:rPr lang="en-US">
                <a:sym typeface="Lucida Grande" charset="0"/>
              </a:rPr>
              <a:t>Fourth level</a:t>
            </a:r>
          </a:p>
          <a:p>
            <a:pPr lvl="4"/>
            <a:r>
              <a:rPr lang="en-US">
                <a:sym typeface="Lucida Grande" charset="0"/>
              </a:rPr>
              <a:t>Fifth level</a:t>
            </a:r>
          </a:p>
        </p:txBody>
      </p:sp>
    </p:spTree>
    <p:extLst>
      <p:ext uri="{BB962C8B-B14F-4D97-AF65-F5344CB8AC3E}">
        <p14:creationId xmlns:p14="http://schemas.microsoft.com/office/powerpoint/2010/main" val="2294822333"/>
      </p:ext>
    </p:extLst>
  </p:cSld>
  <p:clrMap bg1="lt1" tx1="dk1" bg2="lt2" tx2="dk2" accent1="accent1" accent2="accent2" accent3="accent3" accent4="accent4" accent5="accent5" accent6="accent6" hlink="hlink" folHlink="folHlink"/>
  <p:sldLayoutIdLst>
    <p:sldLayoutId id="2147484069" r:id="rId1"/>
    <p:sldLayoutId id="2147484070" r:id="rId2"/>
    <p:sldLayoutId id="2147484071" r:id="rId3"/>
    <p:sldLayoutId id="2147484072" r:id="rId4"/>
    <p:sldLayoutId id="2147484073" r:id="rId5"/>
    <p:sldLayoutId id="2147484074" r:id="rId6"/>
    <p:sldLayoutId id="2147484075" r:id="rId7"/>
    <p:sldLayoutId id="2147484076" r:id="rId8"/>
    <p:sldLayoutId id="2147484077" r:id="rId9"/>
    <p:sldLayoutId id="2147484078" r:id="rId10"/>
    <p:sldLayoutId id="2147484079" r:id="rId11"/>
  </p:sldLayoutIdLst>
  <p:transition/>
  <p:txStyles>
    <p:titleStyle>
      <a:lvl1pPr algn="l" rtl="0" eaLnBrk="1" fontAlgn="base" hangingPunct="1">
        <a:spcBef>
          <a:spcPct val="0"/>
        </a:spcBef>
        <a:spcAft>
          <a:spcPct val="0"/>
        </a:spcAft>
        <a:defRPr sz="2400" b="1">
          <a:solidFill>
            <a:srgbClr val="0F243E"/>
          </a:solidFill>
          <a:latin typeface="+mj-lt"/>
          <a:ea typeface="+mj-ea"/>
          <a:cs typeface="+mj-cs"/>
          <a:sym typeface="Lucida Grande" charset="0"/>
        </a:defRPr>
      </a:lvl1pPr>
      <a:lvl2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2pPr>
      <a:lvl3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3pPr>
      <a:lvl4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4pPr>
      <a:lvl5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5pPr>
      <a:lvl6pPr marL="1714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6pPr>
      <a:lvl7pPr marL="3429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7pPr>
      <a:lvl8pPr marL="5143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8pPr>
      <a:lvl9pPr marL="6858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366092"/>
        </a:buClr>
        <a:buSzPct val="100000"/>
        <a:buFont typeface="Thonburi" charset="0"/>
        <a:buChar char="•"/>
        <a:defRPr sz="2100" b="1">
          <a:solidFill>
            <a:srgbClr val="366092"/>
          </a:solidFill>
          <a:latin typeface="+mn-lt"/>
          <a:ea typeface="+mn-ea"/>
          <a:cs typeface="+mn-cs"/>
          <a:sym typeface="Lucida Grande" charset="0"/>
        </a:defRPr>
      </a:lvl1pPr>
      <a:lvl2pPr marL="573088" indent="-200025" algn="l" rtl="0" eaLnBrk="1" fontAlgn="base" hangingPunct="1">
        <a:spcBef>
          <a:spcPts val="675"/>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2pPr>
      <a:lvl3pPr marL="573088" indent="-200025" algn="l" rtl="0" eaLnBrk="1" fontAlgn="base" hangingPunct="1">
        <a:spcBef>
          <a:spcPts val="563"/>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3pPr>
      <a:lvl4pPr marL="573088"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4pPr>
      <a:lvl5pPr marL="573088"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5pPr>
      <a:lvl6pPr marL="745331"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6pPr>
      <a:lvl7pPr marL="916781"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7pPr>
      <a:lvl8pPr marL="1088231"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8pPr>
      <a:lvl9pPr marL="1259681"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362" name="Rectangle 1"/>
          <p:cNvSpPr>
            <a:spLocks noGrp="1" noChangeArrowheads="1"/>
          </p:cNvSpPr>
          <p:nvPr>
            <p:ph type="title"/>
          </p:nvPr>
        </p:nvSpPr>
        <p:spPr bwMode="auto">
          <a:xfrm>
            <a:off x="3314700" y="1574800"/>
            <a:ext cx="5553075" cy="608013"/>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
        <p:nvSpPr>
          <p:cNvPr id="15363" name="Rectangle 2"/>
          <p:cNvSpPr>
            <a:spLocks noGrp="1" noChangeArrowheads="1"/>
          </p:cNvSpPr>
          <p:nvPr>
            <p:ph type="body" idx="1"/>
          </p:nvPr>
        </p:nvSpPr>
        <p:spPr bwMode="auto">
          <a:xfrm>
            <a:off x="3436938" y="2182813"/>
            <a:ext cx="5464175" cy="243522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text styles</a:t>
            </a:r>
          </a:p>
          <a:p>
            <a:pPr lvl="1"/>
            <a:r>
              <a:rPr lang="en-US">
                <a:sym typeface="Lucida Grande" charset="0"/>
              </a:rPr>
              <a:t>Second level</a:t>
            </a:r>
          </a:p>
          <a:p>
            <a:pPr lvl="2"/>
            <a:r>
              <a:rPr lang="en-US">
                <a:sym typeface="Lucida Grande" charset="0"/>
              </a:rPr>
              <a:t>Third level</a:t>
            </a:r>
          </a:p>
          <a:p>
            <a:pPr lvl="3"/>
            <a:r>
              <a:rPr lang="en-US">
                <a:sym typeface="Lucida Grande" charset="0"/>
              </a:rPr>
              <a:t>Fourth level</a:t>
            </a:r>
          </a:p>
          <a:p>
            <a:pPr lvl="4"/>
            <a:r>
              <a:rPr lang="en-US">
                <a:sym typeface="Lucida Grande" charset="0"/>
              </a:rPr>
              <a:t>Fifth level</a:t>
            </a:r>
          </a:p>
        </p:txBody>
      </p:sp>
    </p:spTree>
    <p:extLst>
      <p:ext uri="{BB962C8B-B14F-4D97-AF65-F5344CB8AC3E}">
        <p14:creationId xmlns:p14="http://schemas.microsoft.com/office/powerpoint/2010/main" val="1867208404"/>
      </p:ext>
    </p:extLst>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Lst>
  <p:transition/>
  <p:txStyles>
    <p:titleStyle>
      <a:lvl1pPr algn="l" rtl="0" eaLnBrk="1" fontAlgn="base" hangingPunct="1">
        <a:spcBef>
          <a:spcPct val="0"/>
        </a:spcBef>
        <a:spcAft>
          <a:spcPct val="0"/>
        </a:spcAft>
        <a:defRPr sz="2400" b="1">
          <a:solidFill>
            <a:srgbClr val="0F243E"/>
          </a:solidFill>
          <a:latin typeface="+mj-lt"/>
          <a:ea typeface="+mj-ea"/>
          <a:cs typeface="+mj-cs"/>
          <a:sym typeface="Lucida Grande" charset="0"/>
        </a:defRPr>
      </a:lvl1pPr>
      <a:lvl2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2pPr>
      <a:lvl3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3pPr>
      <a:lvl4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4pPr>
      <a:lvl5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5pPr>
      <a:lvl6pPr marL="1714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6pPr>
      <a:lvl7pPr marL="3429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7pPr>
      <a:lvl8pPr marL="5143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8pPr>
      <a:lvl9pPr marL="6858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488"/>
        </a:spcBef>
        <a:spcAft>
          <a:spcPct val="0"/>
        </a:spcAft>
        <a:defRPr sz="2100" b="1">
          <a:solidFill>
            <a:srgbClr val="366092"/>
          </a:solidFill>
          <a:latin typeface="+mn-lt"/>
          <a:ea typeface="+mn-ea"/>
          <a:cs typeface="+mn-cs"/>
          <a:sym typeface="Lucida Grande" charset="0"/>
        </a:defRPr>
      </a:lvl1pPr>
      <a:lvl2pPr marL="95250" indent="-95250" algn="l" rtl="0" eaLnBrk="1" fontAlgn="base" hangingPunct="1">
        <a:spcBef>
          <a:spcPts val="675"/>
        </a:spcBef>
        <a:spcAft>
          <a:spcPct val="0"/>
        </a:spcAft>
        <a:defRPr sz="2100" b="1">
          <a:solidFill>
            <a:srgbClr val="366092"/>
          </a:solidFill>
          <a:latin typeface="+mn-lt"/>
          <a:ea typeface="+mn-ea"/>
          <a:cs typeface="+mn-cs"/>
          <a:sym typeface="Lucida Grande" charset="0"/>
        </a:defRPr>
      </a:lvl2pPr>
      <a:lvl3pPr marL="95250" indent="-95250" algn="l" rtl="0" eaLnBrk="1" fontAlgn="base" hangingPunct="1">
        <a:spcBef>
          <a:spcPts val="563"/>
        </a:spcBef>
        <a:spcAft>
          <a:spcPct val="0"/>
        </a:spcAft>
        <a:defRPr sz="2100" b="1">
          <a:solidFill>
            <a:srgbClr val="366092"/>
          </a:solidFill>
          <a:latin typeface="+mn-lt"/>
          <a:ea typeface="+mn-ea"/>
          <a:cs typeface="+mn-cs"/>
          <a:sym typeface="Lucida Grande" charset="0"/>
        </a:defRPr>
      </a:lvl3pPr>
      <a:lvl4pPr marL="952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4pPr>
      <a:lvl5pPr marL="952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5pPr>
      <a:lvl6pPr marL="26670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6pPr>
      <a:lvl7pPr marL="4381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7pPr>
      <a:lvl8pPr marL="60960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8pPr>
      <a:lvl9pPr marL="7810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386" name="Rectangle 1"/>
          <p:cNvSpPr>
            <a:spLocks noGrp="1" noChangeArrowheads="1"/>
          </p:cNvSpPr>
          <p:nvPr>
            <p:ph type="title"/>
          </p:nvPr>
        </p:nvSpPr>
        <p:spPr bwMode="auto">
          <a:xfrm>
            <a:off x="3714750" y="923925"/>
            <a:ext cx="5075238" cy="244792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pic>
        <p:nvPicPr>
          <p:cNvPr id="16387" name="Picture 2"/>
          <p:cNvPicPr>
            <a:picLocks noChangeAspect="1" noChangeArrowheads="1"/>
          </p:cNvPicPr>
          <p:nvPr/>
        </p:nvPicPr>
        <p:blipFill>
          <a:blip r:embed="rId13" cstate="email">
            <a:extLst>
              <a:ext uri="{28A0092B-C50C-407E-A947-70E740481C1C}">
                <a14:useLocalDpi xmlns:a14="http://schemas.microsoft.com/office/drawing/2010/main" val="0"/>
              </a:ext>
            </a:extLst>
          </a:blip>
          <a:srcRect b="36331"/>
          <a:stretch>
            <a:fillRect/>
          </a:stretch>
        </p:blipFill>
        <p:spPr bwMode="auto">
          <a:xfrm>
            <a:off x="6721475" y="4429125"/>
            <a:ext cx="2003425" cy="447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Tree>
    <p:extLst>
      <p:ext uri="{BB962C8B-B14F-4D97-AF65-F5344CB8AC3E}">
        <p14:creationId xmlns:p14="http://schemas.microsoft.com/office/powerpoint/2010/main" val="3369664900"/>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Lst>
  <p:transition/>
  <p:txStyles>
    <p:titleStyle>
      <a:lvl1pPr algn="r" rtl="0" eaLnBrk="1" fontAlgn="base" hangingPunct="1">
        <a:spcBef>
          <a:spcPct val="0"/>
        </a:spcBef>
        <a:spcAft>
          <a:spcPct val="0"/>
        </a:spcAft>
        <a:defRPr sz="3600" b="1">
          <a:solidFill>
            <a:srgbClr val="FFFFFF"/>
          </a:solidFill>
          <a:latin typeface="+mj-lt"/>
          <a:ea typeface="+mj-ea"/>
          <a:cs typeface="+mj-cs"/>
          <a:sym typeface="Lucida Grande" charset="0"/>
        </a:defRPr>
      </a:lvl1pPr>
      <a:lvl2pPr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2pPr>
      <a:lvl3pPr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3pPr>
      <a:lvl4pPr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4pPr>
      <a:lvl5pPr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5pPr>
      <a:lvl6pPr marL="171450"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6pPr>
      <a:lvl7pPr marL="342900"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7pPr>
      <a:lvl8pPr marL="514350"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8pPr>
      <a:lvl9pPr marL="685800"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450"/>
        </a:spcBef>
        <a:spcAft>
          <a:spcPct val="0"/>
        </a:spcAft>
        <a:defRPr b="1">
          <a:solidFill>
            <a:srgbClr val="0F243E"/>
          </a:solidFill>
          <a:latin typeface="+mn-lt"/>
          <a:ea typeface="+mn-ea"/>
          <a:cs typeface="+mn-cs"/>
          <a:sym typeface="Lucida Grande" charset="0"/>
        </a:defRPr>
      </a:lvl1pPr>
      <a:lvl2pPr marL="92075" indent="-44450" algn="l" rtl="0" eaLnBrk="1" fontAlgn="base" hangingPunct="1">
        <a:spcBef>
          <a:spcPts val="675"/>
        </a:spcBef>
        <a:spcAft>
          <a:spcPct val="0"/>
        </a:spcAft>
        <a:buClr>
          <a:srgbClr val="000000"/>
        </a:buClr>
        <a:buSzPct val="100000"/>
        <a:buFont typeface="Thonburi" charset="0"/>
        <a:buChar char="•"/>
        <a:defRPr b="1">
          <a:solidFill>
            <a:schemeClr val="tx1"/>
          </a:solidFill>
          <a:latin typeface="+mn-lt"/>
          <a:ea typeface="ヒラギノ角ゴ ProN W3" charset="0"/>
          <a:cs typeface="ヒラギノ角ゴ ProN W3" charset="0"/>
          <a:sym typeface="Lucida Grande" charset="0"/>
        </a:defRPr>
      </a:lvl2pPr>
      <a:lvl3pPr marL="185738" indent="-47625" algn="l" rtl="0" eaLnBrk="1" fontAlgn="base" hangingPunct="1">
        <a:spcBef>
          <a:spcPts val="563"/>
        </a:spcBef>
        <a:spcAft>
          <a:spcPct val="0"/>
        </a:spcAft>
        <a:buClr>
          <a:srgbClr val="000000"/>
        </a:buClr>
        <a:buSzPct val="100000"/>
        <a:buFont typeface="Thonburi" charset="0"/>
        <a:buChar char="•"/>
        <a:defRPr sz="1600" b="1">
          <a:solidFill>
            <a:schemeClr val="tx1"/>
          </a:solidFill>
          <a:latin typeface="+mn-lt"/>
          <a:ea typeface="ヒラギノ角ゴ ProN W3" charset="0"/>
          <a:cs typeface="ヒラギノ角ゴ ProN W3" charset="0"/>
          <a:sym typeface="Lucida Grande" charset="0"/>
        </a:defRPr>
      </a:lvl3pPr>
      <a:lvl4pPr marL="285750" indent="-47625" algn="l" rtl="0" eaLnBrk="1" fontAlgn="base" hangingPunct="1">
        <a:spcBef>
          <a:spcPts val="488"/>
        </a:spcBef>
        <a:spcAft>
          <a:spcPct val="0"/>
        </a:spcAft>
        <a:buClr>
          <a:srgbClr val="000000"/>
        </a:buClr>
        <a:buSzPct val="50000"/>
        <a:buFont typeface="Calibri" charset="0"/>
        <a:buChar char="•"/>
        <a:defRPr sz="1400" b="1">
          <a:solidFill>
            <a:schemeClr val="tx1"/>
          </a:solidFill>
          <a:latin typeface="Calibri" charset="0"/>
          <a:ea typeface="ヒラギノ角ゴ ProN W3" charset="0"/>
          <a:cs typeface="ヒラギノ角ゴ ProN W3" charset="0"/>
          <a:sym typeface="Calibri" charset="0"/>
        </a:defRPr>
      </a:lvl4pPr>
      <a:lvl5pPr marL="38100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5pPr>
      <a:lvl6pPr marL="55245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6pPr>
      <a:lvl7pPr marL="72390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7pPr>
      <a:lvl8pPr marL="89535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8pPr>
      <a:lvl9pPr marL="106680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410" name="Rectangle 1"/>
          <p:cNvSpPr>
            <a:spLocks noGrp="1" noChangeArrowheads="1"/>
          </p:cNvSpPr>
          <p:nvPr>
            <p:ph type="title"/>
          </p:nvPr>
        </p:nvSpPr>
        <p:spPr bwMode="auto">
          <a:xfrm>
            <a:off x="176213" y="1676400"/>
            <a:ext cx="5553075" cy="468313"/>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
        <p:nvSpPr>
          <p:cNvPr id="17411" name="Rectangle 2"/>
          <p:cNvSpPr>
            <a:spLocks noGrp="1" noChangeArrowheads="1"/>
          </p:cNvSpPr>
          <p:nvPr>
            <p:ph type="body" idx="1"/>
          </p:nvPr>
        </p:nvSpPr>
        <p:spPr bwMode="auto">
          <a:xfrm>
            <a:off x="176213" y="2144713"/>
            <a:ext cx="5553075" cy="239712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text styles</a:t>
            </a:r>
          </a:p>
          <a:p>
            <a:pPr lvl="1"/>
            <a:r>
              <a:rPr lang="en-US">
                <a:sym typeface="Lucida Grande" charset="0"/>
              </a:rPr>
              <a:t>Second level</a:t>
            </a:r>
          </a:p>
          <a:p>
            <a:pPr lvl="2"/>
            <a:r>
              <a:rPr lang="en-US">
                <a:sym typeface="Lucida Grande" charset="0"/>
              </a:rPr>
              <a:t>Third level</a:t>
            </a:r>
          </a:p>
          <a:p>
            <a:pPr lvl="3"/>
            <a:r>
              <a:rPr lang="en-US">
                <a:sym typeface="Lucida Grande" charset="0"/>
              </a:rPr>
              <a:t>Fourth level</a:t>
            </a:r>
          </a:p>
          <a:p>
            <a:pPr lvl="4"/>
            <a:r>
              <a:rPr lang="en-US">
                <a:sym typeface="Lucida Grande" charset="0"/>
              </a:rPr>
              <a:t>Fifth level</a:t>
            </a:r>
          </a:p>
        </p:txBody>
      </p:sp>
    </p:spTree>
    <p:extLst>
      <p:ext uri="{BB962C8B-B14F-4D97-AF65-F5344CB8AC3E}">
        <p14:creationId xmlns:p14="http://schemas.microsoft.com/office/powerpoint/2010/main" val="3172098119"/>
      </p:ext>
    </p:extLst>
  </p:cSld>
  <p:clrMap bg1="lt1" tx1="dk1" bg2="lt2" tx2="dk2" accent1="accent1" accent2="accent2" accent3="accent3" accent4="accent4" accent5="accent5" accent6="accent6" hlink="hlink" folHlink="folHlink"/>
  <p:sldLayoutIdLst>
    <p:sldLayoutId id="2147484105" r:id="rId1"/>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Lst>
  <p:transition/>
  <p:txStyles>
    <p:titleStyle>
      <a:lvl1pPr algn="l" rtl="0" eaLnBrk="1" fontAlgn="base" hangingPunct="1">
        <a:spcBef>
          <a:spcPct val="0"/>
        </a:spcBef>
        <a:spcAft>
          <a:spcPct val="0"/>
        </a:spcAft>
        <a:defRPr sz="2400" b="1">
          <a:solidFill>
            <a:srgbClr val="0F243E"/>
          </a:solidFill>
          <a:latin typeface="+mj-lt"/>
          <a:ea typeface="+mj-ea"/>
          <a:cs typeface="+mj-cs"/>
          <a:sym typeface="Lucida Grande" charset="0"/>
        </a:defRPr>
      </a:lvl1pPr>
      <a:lvl2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2pPr>
      <a:lvl3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3pPr>
      <a:lvl4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4pPr>
      <a:lvl5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5pPr>
      <a:lvl6pPr marL="1714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6pPr>
      <a:lvl7pPr marL="3429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7pPr>
      <a:lvl8pPr marL="5143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8pPr>
      <a:lvl9pPr marL="6858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lnSpc>
          <a:spcPct val="90000"/>
        </a:lnSpc>
        <a:spcBef>
          <a:spcPts val="488"/>
        </a:spcBef>
        <a:spcAft>
          <a:spcPct val="0"/>
        </a:spcAft>
        <a:defRPr sz="2100" b="1">
          <a:solidFill>
            <a:srgbClr val="366092"/>
          </a:solidFill>
          <a:latin typeface="+mn-lt"/>
          <a:ea typeface="+mn-ea"/>
          <a:cs typeface="+mn-cs"/>
          <a:sym typeface="Lucida Grande" charset="0"/>
        </a:defRPr>
      </a:lvl1pPr>
      <a:lvl2pPr marL="95250" indent="-95250" algn="l" rtl="0" eaLnBrk="1" fontAlgn="base" hangingPunct="1">
        <a:spcBef>
          <a:spcPts val="675"/>
        </a:spcBef>
        <a:spcAft>
          <a:spcPct val="0"/>
        </a:spcAft>
        <a:defRPr sz="2100" b="1">
          <a:solidFill>
            <a:srgbClr val="366092"/>
          </a:solidFill>
          <a:latin typeface="+mn-lt"/>
          <a:ea typeface="+mn-ea"/>
          <a:cs typeface="+mn-cs"/>
          <a:sym typeface="Lucida Grande" charset="0"/>
        </a:defRPr>
      </a:lvl2pPr>
      <a:lvl3pPr marL="95250" indent="-95250" algn="l" rtl="0" eaLnBrk="1" fontAlgn="base" hangingPunct="1">
        <a:spcBef>
          <a:spcPts val="563"/>
        </a:spcBef>
        <a:spcAft>
          <a:spcPct val="0"/>
        </a:spcAft>
        <a:defRPr sz="2100" b="1">
          <a:solidFill>
            <a:srgbClr val="366092"/>
          </a:solidFill>
          <a:latin typeface="+mn-lt"/>
          <a:ea typeface="+mn-ea"/>
          <a:cs typeface="+mn-cs"/>
          <a:sym typeface="Lucida Grande" charset="0"/>
        </a:defRPr>
      </a:lvl3pPr>
      <a:lvl4pPr marL="952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4pPr>
      <a:lvl5pPr marL="952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5pPr>
      <a:lvl6pPr marL="26670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6pPr>
      <a:lvl7pPr marL="4381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7pPr>
      <a:lvl8pPr marL="60960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8pPr>
      <a:lvl9pPr marL="7810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434" name="Rectangle 1"/>
          <p:cNvSpPr>
            <a:spLocks noGrp="1" noChangeArrowheads="1"/>
          </p:cNvSpPr>
          <p:nvPr>
            <p:ph type="title"/>
          </p:nvPr>
        </p:nvSpPr>
        <p:spPr bwMode="auto">
          <a:xfrm>
            <a:off x="457200" y="200025"/>
            <a:ext cx="8229600" cy="828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
        <p:nvSpPr>
          <p:cNvPr id="18435" name="Rectangle 2"/>
          <p:cNvSpPr>
            <a:spLocks noGrp="1" noChangeArrowheads="1"/>
          </p:cNvSpPr>
          <p:nvPr>
            <p:ph type="body" idx="1"/>
          </p:nvPr>
        </p:nvSpPr>
        <p:spPr bwMode="auto">
          <a:xfrm>
            <a:off x="842963" y="1028700"/>
            <a:ext cx="7458075" cy="4062413"/>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text styles</a:t>
            </a:r>
          </a:p>
          <a:p>
            <a:pPr lvl="1"/>
            <a:r>
              <a:rPr lang="en-US">
                <a:sym typeface="Lucida Grande" charset="0"/>
              </a:rPr>
              <a:t>Second level</a:t>
            </a:r>
          </a:p>
          <a:p>
            <a:pPr lvl="2"/>
            <a:r>
              <a:rPr lang="en-US">
                <a:sym typeface="Lucida Grande" charset="0"/>
              </a:rPr>
              <a:t>Third level</a:t>
            </a:r>
          </a:p>
          <a:p>
            <a:pPr lvl="3"/>
            <a:r>
              <a:rPr lang="en-US">
                <a:sym typeface="Lucida Grande" charset="0"/>
              </a:rPr>
              <a:t>Fourth level</a:t>
            </a:r>
          </a:p>
          <a:p>
            <a:pPr lvl="4"/>
            <a:r>
              <a:rPr lang="en-US">
                <a:sym typeface="Lucida Grande" charset="0"/>
              </a:rPr>
              <a:t>Fifth level</a:t>
            </a:r>
          </a:p>
        </p:txBody>
      </p:sp>
    </p:spTree>
    <p:extLst>
      <p:ext uri="{BB962C8B-B14F-4D97-AF65-F5344CB8AC3E}">
        <p14:creationId xmlns:p14="http://schemas.microsoft.com/office/powerpoint/2010/main" val="351522430"/>
      </p:ext>
    </p:extLst>
  </p:cSld>
  <p:clrMap bg1="lt1" tx1="dk1" bg2="lt2" tx2="dk2" accent1="accent1" accent2="accent2" accent3="accent3" accent4="accent4" accent5="accent5" accent6="accent6" hlink="hlink" folHlink="fol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transitio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E6E6E6"/>
        </a:buClr>
        <a:buSzPct val="100000"/>
        <a:buFont typeface="Thonburi" charset="0"/>
        <a:buChar char="•"/>
        <a:defRPr sz="2100" b="1">
          <a:solidFill>
            <a:srgbClr val="E6E6E6"/>
          </a:solidFill>
          <a:latin typeface="+mn-lt"/>
          <a:ea typeface="+mn-ea"/>
          <a:cs typeface="+mn-cs"/>
          <a:sym typeface="Lucida Grande" charset="0"/>
        </a:defRPr>
      </a:lvl1pPr>
      <a:lvl2pPr marL="652463" indent="-200025" algn="l" rtl="0" eaLnBrk="1" fontAlgn="base" hangingPunct="1">
        <a:spcBef>
          <a:spcPts val="675"/>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2pPr>
      <a:lvl3pPr marL="652463" indent="-200025" algn="l" rtl="0" eaLnBrk="1" fontAlgn="base" hangingPunct="1">
        <a:spcBef>
          <a:spcPts val="563"/>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3pPr>
      <a:lvl4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4pPr>
      <a:lvl5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5pPr>
      <a:lvl6pPr marL="82510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6pPr>
      <a:lvl7pPr marL="99655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7pPr>
      <a:lvl8pPr marL="116800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8pPr>
      <a:lvl9pPr marL="133945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61601C75-6E3A-0C43-AC78-5185600B4E67}" type="datetimeFigureOut">
              <a:rPr lang="en-US" smtClean="0"/>
              <a:t>2/26/2016</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0B10AB41-457F-9A4C-A01C-ACD95B865C12}" type="slidenum">
              <a:rPr lang="en-US" smtClean="0"/>
              <a:t>‹#›</a:t>
            </a:fld>
            <a:endParaRPr lang="en-US"/>
          </a:p>
        </p:txBody>
      </p:sp>
    </p:spTree>
    <p:extLst>
      <p:ext uri="{BB962C8B-B14F-4D97-AF65-F5344CB8AC3E}">
        <p14:creationId xmlns:p14="http://schemas.microsoft.com/office/powerpoint/2010/main" val="1618826651"/>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458" name="Rectangle 1"/>
          <p:cNvSpPr>
            <a:spLocks noGrp="1" noChangeArrowheads="1"/>
          </p:cNvSpPr>
          <p:nvPr>
            <p:ph type="title"/>
          </p:nvPr>
        </p:nvSpPr>
        <p:spPr bwMode="auto">
          <a:xfrm>
            <a:off x="457200" y="206375"/>
            <a:ext cx="8229600" cy="741363"/>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
        <p:nvSpPr>
          <p:cNvPr id="19459" name="Rectangle 2"/>
          <p:cNvSpPr>
            <a:spLocks noGrp="1" noChangeArrowheads="1"/>
          </p:cNvSpPr>
          <p:nvPr>
            <p:ph type="body" idx="1"/>
          </p:nvPr>
        </p:nvSpPr>
        <p:spPr bwMode="auto">
          <a:xfrm>
            <a:off x="990600" y="985838"/>
            <a:ext cx="7786688" cy="3862387"/>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vert="horz" wrap="square" lIns="14288" tIns="14288" rIns="14288" bIns="14288" numCol="1" anchor="t" anchorCtr="0" compatLnSpc="1">
            <a:prstTxWarp prst="textNoShape">
              <a:avLst/>
            </a:prstTxWarp>
          </a:bodyPr>
          <a:lstStyle/>
          <a:p>
            <a:pPr lvl="0"/>
            <a:r>
              <a:rPr lang="en-US">
                <a:sym typeface="Consolas" charset="0"/>
              </a:rPr>
              <a:t>Click to edit Master text styles</a:t>
            </a:r>
          </a:p>
          <a:p>
            <a:pPr lvl="1"/>
            <a:r>
              <a:rPr lang="en-US">
                <a:sym typeface="Consolas" charset="0"/>
              </a:rPr>
              <a:t>Second level</a:t>
            </a:r>
          </a:p>
          <a:p>
            <a:pPr lvl="2"/>
            <a:r>
              <a:rPr lang="en-US">
                <a:sym typeface="Consolas" charset="0"/>
              </a:rPr>
              <a:t>Third level</a:t>
            </a:r>
          </a:p>
          <a:p>
            <a:pPr lvl="3"/>
            <a:r>
              <a:rPr lang="en-US">
                <a:sym typeface="Consolas" charset="0"/>
              </a:rPr>
              <a:t>Fourth level</a:t>
            </a:r>
          </a:p>
          <a:p>
            <a:pPr lvl="4"/>
            <a:r>
              <a:rPr lang="en-US">
                <a:sym typeface="Consolas" charset="0"/>
              </a:rPr>
              <a:t>Fifth level</a:t>
            </a:r>
          </a:p>
        </p:txBody>
      </p:sp>
    </p:spTree>
    <p:extLst>
      <p:ext uri="{BB962C8B-B14F-4D97-AF65-F5344CB8AC3E}">
        <p14:creationId xmlns:p14="http://schemas.microsoft.com/office/powerpoint/2010/main" val="314644824"/>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Lst>
  <p:transition/>
  <p:txStyles>
    <p:titleStyle>
      <a:lvl1pPr algn="ctr" rtl="0" eaLnBrk="1" fontAlgn="base" hangingPunct="1">
        <a:spcBef>
          <a:spcPct val="0"/>
        </a:spcBef>
        <a:spcAft>
          <a:spcPct val="0"/>
        </a:spcAft>
        <a:defRPr sz="3200" b="1">
          <a:solidFill>
            <a:srgbClr val="F2F2F2"/>
          </a:solidFill>
          <a:latin typeface="+mj-lt"/>
          <a:ea typeface="+mj-ea"/>
          <a:cs typeface="+mj-cs"/>
          <a:sym typeface="Lucida Grande" charset="0"/>
        </a:defRPr>
      </a:lvl1pPr>
      <a:lvl2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300"/>
        </a:spcBef>
        <a:spcAft>
          <a:spcPct val="0"/>
        </a:spcAft>
        <a:defRPr sz="1200">
          <a:solidFill>
            <a:schemeClr val="tx1"/>
          </a:solidFill>
          <a:latin typeface="+mn-lt"/>
          <a:ea typeface="+mn-ea"/>
          <a:cs typeface="+mn-cs"/>
          <a:sym typeface="Consolas" charset="0"/>
        </a:defRPr>
      </a:lvl1pPr>
      <a:lvl2pPr marL="47625" indent="-47625" algn="l" rtl="0" eaLnBrk="1" fontAlgn="base" hangingPunct="1">
        <a:spcBef>
          <a:spcPts val="675"/>
        </a:spcBef>
        <a:spcAft>
          <a:spcPct val="0"/>
        </a:spcAft>
        <a:defRPr sz="1200">
          <a:solidFill>
            <a:schemeClr val="tx1"/>
          </a:solidFill>
          <a:latin typeface="+mn-lt"/>
          <a:ea typeface="+mn-ea"/>
          <a:cs typeface="+mn-cs"/>
          <a:sym typeface="Consolas" charset="0"/>
        </a:defRPr>
      </a:lvl2pPr>
      <a:lvl3pPr marL="95250" indent="-95250" algn="l" rtl="0" eaLnBrk="1" fontAlgn="base" hangingPunct="1">
        <a:spcBef>
          <a:spcPts val="563"/>
        </a:spcBef>
        <a:spcAft>
          <a:spcPct val="0"/>
        </a:spcAft>
        <a:defRPr sz="1200">
          <a:solidFill>
            <a:schemeClr val="tx1"/>
          </a:solidFill>
          <a:latin typeface="+mn-lt"/>
          <a:ea typeface="+mn-ea"/>
          <a:cs typeface="+mn-cs"/>
          <a:sym typeface="Consolas" charset="0"/>
        </a:defRPr>
      </a:lvl3pPr>
      <a:lvl4pPr marL="142875" indent="-142875" algn="l" rtl="0" eaLnBrk="1" fontAlgn="base" hangingPunct="1">
        <a:spcBef>
          <a:spcPts val="488"/>
        </a:spcBef>
        <a:spcAft>
          <a:spcPct val="0"/>
        </a:spcAft>
        <a:defRPr sz="1200">
          <a:solidFill>
            <a:schemeClr val="tx1"/>
          </a:solidFill>
          <a:latin typeface="+mn-lt"/>
          <a:ea typeface="+mn-ea"/>
          <a:cs typeface="+mn-cs"/>
          <a:sym typeface="Consolas" charset="0"/>
        </a:defRPr>
      </a:lvl4pPr>
      <a:lvl5pPr marL="190500" indent="-190500" algn="l" rtl="0" eaLnBrk="1" fontAlgn="base" hangingPunct="1">
        <a:spcBef>
          <a:spcPts val="488"/>
        </a:spcBef>
        <a:spcAft>
          <a:spcPct val="0"/>
        </a:spcAft>
        <a:defRPr sz="1200">
          <a:solidFill>
            <a:schemeClr val="tx1"/>
          </a:solidFill>
          <a:latin typeface="+mn-lt"/>
          <a:ea typeface="+mn-ea"/>
          <a:cs typeface="+mn-cs"/>
          <a:sym typeface="Consolas" charset="0"/>
        </a:defRPr>
      </a:lvl5pPr>
      <a:lvl6pPr marL="361950" indent="-190500" algn="l" rtl="0" eaLnBrk="1" fontAlgn="base" hangingPunct="1">
        <a:spcBef>
          <a:spcPts val="488"/>
        </a:spcBef>
        <a:spcAft>
          <a:spcPct val="0"/>
        </a:spcAft>
        <a:defRPr sz="1200">
          <a:solidFill>
            <a:schemeClr val="tx1"/>
          </a:solidFill>
          <a:latin typeface="+mn-lt"/>
          <a:ea typeface="+mn-ea"/>
          <a:cs typeface="+mn-cs"/>
          <a:sym typeface="Consolas" charset="0"/>
        </a:defRPr>
      </a:lvl6pPr>
      <a:lvl7pPr marL="533400" indent="-190500" algn="l" rtl="0" eaLnBrk="1" fontAlgn="base" hangingPunct="1">
        <a:spcBef>
          <a:spcPts val="488"/>
        </a:spcBef>
        <a:spcAft>
          <a:spcPct val="0"/>
        </a:spcAft>
        <a:defRPr sz="1200">
          <a:solidFill>
            <a:schemeClr val="tx1"/>
          </a:solidFill>
          <a:latin typeface="+mn-lt"/>
          <a:ea typeface="+mn-ea"/>
          <a:cs typeface="+mn-cs"/>
          <a:sym typeface="Consolas" charset="0"/>
        </a:defRPr>
      </a:lvl7pPr>
      <a:lvl8pPr marL="704850" indent="-190500" algn="l" rtl="0" eaLnBrk="1" fontAlgn="base" hangingPunct="1">
        <a:spcBef>
          <a:spcPts val="488"/>
        </a:spcBef>
        <a:spcAft>
          <a:spcPct val="0"/>
        </a:spcAft>
        <a:defRPr sz="1200">
          <a:solidFill>
            <a:schemeClr val="tx1"/>
          </a:solidFill>
          <a:latin typeface="+mn-lt"/>
          <a:ea typeface="+mn-ea"/>
          <a:cs typeface="+mn-cs"/>
          <a:sym typeface="Consolas" charset="0"/>
        </a:defRPr>
      </a:lvl8pPr>
      <a:lvl9pPr marL="876300" indent="-190500" algn="l" rtl="0" eaLnBrk="1" fontAlgn="base" hangingPunct="1">
        <a:spcBef>
          <a:spcPts val="488"/>
        </a:spcBef>
        <a:spcAft>
          <a:spcPct val="0"/>
        </a:spcAft>
        <a:defRPr sz="1200">
          <a:solidFill>
            <a:schemeClr val="tx1"/>
          </a:solidFill>
          <a:latin typeface="+mn-lt"/>
          <a:ea typeface="+mn-ea"/>
          <a:cs typeface="+mn-cs"/>
          <a:sym typeface="Consolas"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482" name="Rectangle 1"/>
          <p:cNvSpPr>
            <a:spLocks noGrp="1" noChangeArrowheads="1"/>
          </p:cNvSpPr>
          <p:nvPr>
            <p:ph type="title"/>
          </p:nvPr>
        </p:nvSpPr>
        <p:spPr bwMode="auto">
          <a:xfrm>
            <a:off x="457200" y="206375"/>
            <a:ext cx="8229600" cy="741363"/>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
        <p:nvSpPr>
          <p:cNvPr id="20483" name="Rectangle 2"/>
          <p:cNvSpPr>
            <a:spLocks noGrp="1" noChangeArrowheads="1"/>
          </p:cNvSpPr>
          <p:nvPr>
            <p:ph type="body" idx="1"/>
          </p:nvPr>
        </p:nvSpPr>
        <p:spPr bwMode="auto">
          <a:xfrm>
            <a:off x="966788" y="1000125"/>
            <a:ext cx="7786687" cy="3862388"/>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vert="horz" wrap="square" lIns="14288" tIns="14288" rIns="14288" bIns="14288" numCol="1" anchor="t" anchorCtr="0" compatLnSpc="1">
            <a:prstTxWarp prst="textNoShape">
              <a:avLst/>
            </a:prstTxWarp>
          </a:bodyPr>
          <a:lstStyle/>
          <a:p>
            <a:pPr lvl="0"/>
            <a:r>
              <a:rPr lang="en-US">
                <a:sym typeface="Consolas" charset="0"/>
              </a:rPr>
              <a:t>Click to edit Master text styles</a:t>
            </a:r>
          </a:p>
          <a:p>
            <a:pPr lvl="1"/>
            <a:r>
              <a:rPr lang="en-US">
                <a:sym typeface="Consolas" charset="0"/>
              </a:rPr>
              <a:t>Second level</a:t>
            </a:r>
          </a:p>
          <a:p>
            <a:pPr lvl="2"/>
            <a:r>
              <a:rPr lang="en-US">
                <a:sym typeface="Consolas" charset="0"/>
              </a:rPr>
              <a:t>Third level</a:t>
            </a:r>
          </a:p>
          <a:p>
            <a:pPr lvl="3"/>
            <a:r>
              <a:rPr lang="en-US">
                <a:sym typeface="Consolas" charset="0"/>
              </a:rPr>
              <a:t>Fourth level</a:t>
            </a:r>
          </a:p>
          <a:p>
            <a:pPr lvl="4"/>
            <a:r>
              <a:rPr lang="en-US">
                <a:sym typeface="Consolas" charset="0"/>
              </a:rPr>
              <a:t>Fifth level</a:t>
            </a:r>
          </a:p>
        </p:txBody>
      </p:sp>
    </p:spTree>
    <p:extLst>
      <p:ext uri="{BB962C8B-B14F-4D97-AF65-F5344CB8AC3E}">
        <p14:creationId xmlns:p14="http://schemas.microsoft.com/office/powerpoint/2010/main" val="2526270177"/>
      </p:ext>
    </p:extLst>
  </p:cSld>
  <p:clrMap bg1="lt1" tx1="dk1" bg2="lt2" tx2="dk2" accent1="accent1" accent2="accent2" accent3="accent3" accent4="accent4" accent5="accent5" accent6="accent6" hlink="hlink" folHlink="folHlink"/>
  <p:sldLayoutIdLst>
    <p:sldLayoutId id="2147484141" r:id="rId1"/>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Lst>
  <p:transition/>
  <p:txStyles>
    <p:titleStyle>
      <a:lvl1pPr algn="ctr" rtl="0" eaLnBrk="1" fontAlgn="base" hangingPunct="1">
        <a:spcBef>
          <a:spcPct val="0"/>
        </a:spcBef>
        <a:spcAft>
          <a:spcPct val="0"/>
        </a:spcAft>
        <a:defRPr sz="3200" b="1">
          <a:solidFill>
            <a:srgbClr val="F2F2F2"/>
          </a:solidFill>
          <a:latin typeface="+mj-lt"/>
          <a:ea typeface="+mj-ea"/>
          <a:cs typeface="+mj-cs"/>
          <a:sym typeface="Lucida Grande" charset="0"/>
        </a:defRPr>
      </a:lvl1pPr>
      <a:lvl2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300"/>
        </a:spcBef>
        <a:spcAft>
          <a:spcPct val="0"/>
        </a:spcAft>
        <a:defRPr sz="1200">
          <a:solidFill>
            <a:schemeClr val="tx1"/>
          </a:solidFill>
          <a:latin typeface="+mn-lt"/>
          <a:ea typeface="+mn-ea"/>
          <a:cs typeface="+mn-cs"/>
          <a:sym typeface="Consolas" charset="0"/>
        </a:defRPr>
      </a:lvl1pPr>
      <a:lvl2pPr marL="47625" indent="-47625" algn="l" rtl="0" eaLnBrk="1" fontAlgn="base" hangingPunct="1">
        <a:spcBef>
          <a:spcPts val="675"/>
        </a:spcBef>
        <a:spcAft>
          <a:spcPct val="0"/>
        </a:spcAft>
        <a:defRPr sz="1200">
          <a:solidFill>
            <a:schemeClr val="tx1"/>
          </a:solidFill>
          <a:latin typeface="+mn-lt"/>
          <a:ea typeface="+mn-ea"/>
          <a:cs typeface="+mn-cs"/>
          <a:sym typeface="Consolas" charset="0"/>
        </a:defRPr>
      </a:lvl2pPr>
      <a:lvl3pPr marL="95250" indent="-95250" algn="l" rtl="0" eaLnBrk="1" fontAlgn="base" hangingPunct="1">
        <a:spcBef>
          <a:spcPts val="563"/>
        </a:spcBef>
        <a:spcAft>
          <a:spcPct val="0"/>
        </a:spcAft>
        <a:defRPr sz="1200">
          <a:solidFill>
            <a:schemeClr val="tx1"/>
          </a:solidFill>
          <a:latin typeface="+mn-lt"/>
          <a:ea typeface="+mn-ea"/>
          <a:cs typeface="+mn-cs"/>
          <a:sym typeface="Consolas" charset="0"/>
        </a:defRPr>
      </a:lvl3pPr>
      <a:lvl4pPr marL="142875" indent="-142875" algn="l" rtl="0" eaLnBrk="1" fontAlgn="base" hangingPunct="1">
        <a:spcBef>
          <a:spcPts val="488"/>
        </a:spcBef>
        <a:spcAft>
          <a:spcPct val="0"/>
        </a:spcAft>
        <a:defRPr sz="1200">
          <a:solidFill>
            <a:schemeClr val="tx1"/>
          </a:solidFill>
          <a:latin typeface="+mn-lt"/>
          <a:ea typeface="+mn-ea"/>
          <a:cs typeface="+mn-cs"/>
          <a:sym typeface="Consolas" charset="0"/>
        </a:defRPr>
      </a:lvl4pPr>
      <a:lvl5pPr marL="190500" indent="-190500" algn="l" rtl="0" eaLnBrk="1" fontAlgn="base" hangingPunct="1">
        <a:spcBef>
          <a:spcPts val="488"/>
        </a:spcBef>
        <a:spcAft>
          <a:spcPct val="0"/>
        </a:spcAft>
        <a:defRPr sz="1200">
          <a:solidFill>
            <a:schemeClr val="tx1"/>
          </a:solidFill>
          <a:latin typeface="+mn-lt"/>
          <a:ea typeface="+mn-ea"/>
          <a:cs typeface="+mn-cs"/>
          <a:sym typeface="Consolas" charset="0"/>
        </a:defRPr>
      </a:lvl5pPr>
      <a:lvl6pPr marL="361950" indent="-190500" algn="l" rtl="0" eaLnBrk="1" fontAlgn="base" hangingPunct="1">
        <a:spcBef>
          <a:spcPts val="488"/>
        </a:spcBef>
        <a:spcAft>
          <a:spcPct val="0"/>
        </a:spcAft>
        <a:defRPr sz="1200">
          <a:solidFill>
            <a:schemeClr val="tx1"/>
          </a:solidFill>
          <a:latin typeface="+mn-lt"/>
          <a:ea typeface="+mn-ea"/>
          <a:cs typeface="+mn-cs"/>
          <a:sym typeface="Consolas" charset="0"/>
        </a:defRPr>
      </a:lvl6pPr>
      <a:lvl7pPr marL="533400" indent="-190500" algn="l" rtl="0" eaLnBrk="1" fontAlgn="base" hangingPunct="1">
        <a:spcBef>
          <a:spcPts val="488"/>
        </a:spcBef>
        <a:spcAft>
          <a:spcPct val="0"/>
        </a:spcAft>
        <a:defRPr sz="1200">
          <a:solidFill>
            <a:schemeClr val="tx1"/>
          </a:solidFill>
          <a:latin typeface="+mn-lt"/>
          <a:ea typeface="+mn-ea"/>
          <a:cs typeface="+mn-cs"/>
          <a:sym typeface="Consolas" charset="0"/>
        </a:defRPr>
      </a:lvl7pPr>
      <a:lvl8pPr marL="704850" indent="-190500" algn="l" rtl="0" eaLnBrk="1" fontAlgn="base" hangingPunct="1">
        <a:spcBef>
          <a:spcPts val="488"/>
        </a:spcBef>
        <a:spcAft>
          <a:spcPct val="0"/>
        </a:spcAft>
        <a:defRPr sz="1200">
          <a:solidFill>
            <a:schemeClr val="tx1"/>
          </a:solidFill>
          <a:latin typeface="+mn-lt"/>
          <a:ea typeface="+mn-ea"/>
          <a:cs typeface="+mn-cs"/>
          <a:sym typeface="Consolas" charset="0"/>
        </a:defRPr>
      </a:lvl8pPr>
      <a:lvl9pPr marL="876300" indent="-190500" algn="l" rtl="0" eaLnBrk="1" fontAlgn="base" hangingPunct="1">
        <a:spcBef>
          <a:spcPts val="488"/>
        </a:spcBef>
        <a:spcAft>
          <a:spcPct val="0"/>
        </a:spcAft>
        <a:defRPr sz="1200">
          <a:solidFill>
            <a:schemeClr val="tx1"/>
          </a:solidFill>
          <a:latin typeface="+mn-lt"/>
          <a:ea typeface="+mn-ea"/>
          <a:cs typeface="+mn-cs"/>
          <a:sym typeface="Consolas"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1506" name="Rectangle 1"/>
          <p:cNvSpPr>
            <a:spLocks noGrp="1" noChangeArrowheads="1"/>
          </p:cNvSpPr>
          <p:nvPr>
            <p:ph type="body" idx="1"/>
          </p:nvPr>
        </p:nvSpPr>
        <p:spPr bwMode="auto">
          <a:xfrm>
            <a:off x="357188" y="1671638"/>
            <a:ext cx="8424862" cy="172402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text styles</a:t>
            </a:r>
          </a:p>
          <a:p>
            <a:pPr lvl="1"/>
            <a:r>
              <a:rPr lang="en-US">
                <a:sym typeface="Lucida Grande" charset="0"/>
              </a:rPr>
              <a:t>Second level</a:t>
            </a:r>
          </a:p>
          <a:p>
            <a:pPr lvl="2"/>
            <a:r>
              <a:rPr lang="en-US">
                <a:sym typeface="Lucida Grande" charset="0"/>
              </a:rPr>
              <a:t>Third level</a:t>
            </a:r>
          </a:p>
          <a:p>
            <a:pPr lvl="3"/>
            <a:r>
              <a:rPr lang="en-US">
                <a:sym typeface="Lucida Grande" charset="0"/>
              </a:rPr>
              <a:t>Fourth level</a:t>
            </a:r>
          </a:p>
          <a:p>
            <a:pPr lvl="4"/>
            <a:r>
              <a:rPr lang="en-US">
                <a:sym typeface="Lucida Grande" charset="0"/>
              </a:rPr>
              <a:t>Fifth level</a:t>
            </a:r>
          </a:p>
        </p:txBody>
      </p:sp>
    </p:spTree>
    <p:extLst>
      <p:ext uri="{BB962C8B-B14F-4D97-AF65-F5344CB8AC3E}">
        <p14:creationId xmlns:p14="http://schemas.microsoft.com/office/powerpoint/2010/main" val="1043462585"/>
      </p:ext>
    </p:extLst>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Lst>
  <p:transition/>
  <p:txStyles>
    <p:titleStyle>
      <a:lvl1pPr algn="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spcBef>
          <a:spcPts val="750"/>
        </a:spcBef>
        <a:spcAft>
          <a:spcPct val="0"/>
        </a:spcAft>
        <a:defRPr sz="3200">
          <a:solidFill>
            <a:srgbClr val="FFFFFF"/>
          </a:solidFill>
          <a:latin typeface="+mn-lt"/>
          <a:ea typeface="+mn-ea"/>
          <a:cs typeface="+mn-cs"/>
          <a:sym typeface="Lucida Grande" charset="0"/>
        </a:defRPr>
      </a:lvl1pPr>
      <a:lvl2pPr marL="277813" indent="-106363" algn="ctr" rtl="0" eaLnBrk="1" fontAlgn="base" hangingPunct="1">
        <a:spcBef>
          <a:spcPts val="675"/>
        </a:spcBef>
        <a:spcAft>
          <a:spcPct val="0"/>
        </a:spcAft>
        <a:defRPr sz="3200">
          <a:solidFill>
            <a:srgbClr val="FFFFFF"/>
          </a:solidFill>
          <a:latin typeface="+mn-lt"/>
          <a:ea typeface="+mn-ea"/>
          <a:cs typeface="+mn-cs"/>
          <a:sym typeface="Lucida Grande" charset="0"/>
        </a:defRPr>
      </a:lvl2pPr>
      <a:lvl3pPr marL="428625" indent="-85725" algn="ctr" rtl="0" eaLnBrk="1" fontAlgn="base" hangingPunct="1">
        <a:spcBef>
          <a:spcPts val="563"/>
        </a:spcBef>
        <a:spcAft>
          <a:spcPct val="0"/>
        </a:spcAft>
        <a:defRPr sz="3200">
          <a:solidFill>
            <a:srgbClr val="FFFFFF"/>
          </a:solidFill>
          <a:latin typeface="+mn-lt"/>
          <a:ea typeface="+mn-ea"/>
          <a:cs typeface="+mn-cs"/>
          <a:sym typeface="Lucida Grande" charset="0"/>
        </a:defRPr>
      </a:lvl3pPr>
      <a:lvl4pPr marL="600075" indent="-85725" algn="ctr" rtl="0" eaLnBrk="1" fontAlgn="base" hangingPunct="1">
        <a:spcBef>
          <a:spcPts val="488"/>
        </a:spcBef>
        <a:spcAft>
          <a:spcPct val="0"/>
        </a:spcAft>
        <a:defRPr sz="3200">
          <a:solidFill>
            <a:srgbClr val="FFFFFF"/>
          </a:solidFill>
          <a:latin typeface="+mn-lt"/>
          <a:ea typeface="+mn-ea"/>
          <a:cs typeface="+mn-cs"/>
          <a:sym typeface="Lucida Grande" charset="0"/>
        </a:defRPr>
      </a:lvl4pPr>
      <a:lvl5pPr marL="771525" indent="-85725" algn="ctr" rtl="0" eaLnBrk="1" fontAlgn="base" hangingPunct="1">
        <a:spcBef>
          <a:spcPts val="488"/>
        </a:spcBef>
        <a:spcAft>
          <a:spcPct val="0"/>
        </a:spcAft>
        <a:defRPr sz="3200">
          <a:solidFill>
            <a:srgbClr val="FFFFFF"/>
          </a:solidFill>
          <a:latin typeface="+mn-lt"/>
          <a:ea typeface="+mn-ea"/>
          <a:cs typeface="+mn-cs"/>
          <a:sym typeface="Lucida Grande" charset="0"/>
        </a:defRPr>
      </a:lvl5pPr>
      <a:lvl6pPr marL="171450" algn="ctr" rtl="0" eaLnBrk="1" fontAlgn="base" hangingPunct="1">
        <a:spcBef>
          <a:spcPts val="488"/>
        </a:spcBef>
        <a:spcAft>
          <a:spcPct val="0"/>
        </a:spcAft>
        <a:defRPr sz="3200">
          <a:solidFill>
            <a:srgbClr val="FFFFFF"/>
          </a:solidFill>
          <a:latin typeface="+mn-lt"/>
          <a:ea typeface="+mn-ea"/>
          <a:cs typeface="+mn-cs"/>
          <a:sym typeface="Lucida Grande" charset="0"/>
        </a:defRPr>
      </a:lvl6pPr>
      <a:lvl7pPr marL="342900" algn="ctr" rtl="0" eaLnBrk="1" fontAlgn="base" hangingPunct="1">
        <a:spcBef>
          <a:spcPts val="488"/>
        </a:spcBef>
        <a:spcAft>
          <a:spcPct val="0"/>
        </a:spcAft>
        <a:defRPr sz="3200">
          <a:solidFill>
            <a:srgbClr val="FFFFFF"/>
          </a:solidFill>
          <a:latin typeface="+mn-lt"/>
          <a:ea typeface="+mn-ea"/>
          <a:cs typeface="+mn-cs"/>
          <a:sym typeface="Lucida Grande" charset="0"/>
        </a:defRPr>
      </a:lvl7pPr>
      <a:lvl8pPr marL="514350" algn="ctr" rtl="0" eaLnBrk="1" fontAlgn="base" hangingPunct="1">
        <a:spcBef>
          <a:spcPts val="488"/>
        </a:spcBef>
        <a:spcAft>
          <a:spcPct val="0"/>
        </a:spcAft>
        <a:defRPr sz="3200">
          <a:solidFill>
            <a:srgbClr val="FFFFFF"/>
          </a:solidFill>
          <a:latin typeface="+mn-lt"/>
          <a:ea typeface="+mn-ea"/>
          <a:cs typeface="+mn-cs"/>
          <a:sym typeface="Lucida Grande" charset="0"/>
        </a:defRPr>
      </a:lvl8pPr>
      <a:lvl9pPr marL="685800" algn="ctr" rtl="0" eaLnBrk="1" fontAlgn="base" hangingPunct="1">
        <a:spcBef>
          <a:spcPts val="488"/>
        </a:spcBef>
        <a:spcAft>
          <a:spcPct val="0"/>
        </a:spcAft>
        <a:defRPr sz="3200">
          <a:solidFill>
            <a:srgbClr val="FFFFFF"/>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2530" name="Rectangle 1"/>
          <p:cNvSpPr>
            <a:spLocks noGrp="1" noChangeArrowheads="1"/>
          </p:cNvSpPr>
          <p:nvPr>
            <p:ph type="title"/>
          </p:nvPr>
        </p:nvSpPr>
        <p:spPr bwMode="auto">
          <a:xfrm>
            <a:off x="457200" y="385763"/>
            <a:ext cx="8229600" cy="814387"/>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Tree>
    <p:extLst>
      <p:ext uri="{BB962C8B-B14F-4D97-AF65-F5344CB8AC3E}">
        <p14:creationId xmlns:p14="http://schemas.microsoft.com/office/powerpoint/2010/main" val="799164628"/>
      </p:ext>
    </p:extLst>
  </p:cSld>
  <p:clrMap bg1="lt1" tx1="dk1" bg2="lt2" tx2="dk2" accent1="accent1" accent2="accent2" accent3="accent3" accent4="accent4" accent5="accent5" accent6="accent6" hlink="hlink" folHlink="folHlink"/>
  <p:sldLayoutIdLst>
    <p:sldLayoutId id="2147484165" r:id="rId1"/>
    <p:sldLayoutId id="2147484166" r:id="rId2"/>
    <p:sldLayoutId id="2147484167" r:id="rId3"/>
    <p:sldLayoutId id="2147484168" r:id="rId4"/>
    <p:sldLayoutId id="2147484169" r:id="rId5"/>
    <p:sldLayoutId id="2147484170" r:id="rId6"/>
    <p:sldLayoutId id="2147484171" r:id="rId7"/>
    <p:sldLayoutId id="2147484172" r:id="rId8"/>
    <p:sldLayoutId id="2147484173" r:id="rId9"/>
    <p:sldLayoutId id="2147484174" r:id="rId10"/>
    <p:sldLayoutId id="2147484175" r:id="rId11"/>
  </p:sldLayoutIdLst>
  <p:transitio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055903"/>
      </p:ext>
    </p:extLst>
  </p:cSld>
  <p:clrMap bg1="lt1" tx1="dk1" bg2="lt2" tx2="dk2" accent1="accent1" accent2="accent2" accent3="accent3" accent4="accent4" accent5="accent5" accent6="accent6" hlink="hlink" folHlink="folHlink"/>
  <p:sldLayoutIdLst>
    <p:sldLayoutId id="2147484177" r:id="rId1"/>
    <p:sldLayoutId id="2147484178" r:id="rId2"/>
    <p:sldLayoutId id="2147484179" r:id="rId3"/>
    <p:sldLayoutId id="2147484180" r:id="rId4"/>
    <p:sldLayoutId id="2147484181" r:id="rId5"/>
    <p:sldLayoutId id="2147484182" r:id="rId6"/>
    <p:sldLayoutId id="2147484183" r:id="rId7"/>
    <p:sldLayoutId id="2147484184" r:id="rId8"/>
    <p:sldLayoutId id="2147484185" r:id="rId9"/>
    <p:sldLayoutId id="2147484186" r:id="rId10"/>
    <p:sldLayoutId id="2147484187" r:id="rId11"/>
  </p:sldLayoutIdLst>
  <p:transition/>
  <p:txStyles>
    <p:titleStyle>
      <a:lvl1pPr algn="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3554" name="Rectangle 1"/>
          <p:cNvSpPr>
            <a:spLocks noGrp="1" noChangeArrowheads="1"/>
          </p:cNvSpPr>
          <p:nvPr>
            <p:ph type="title"/>
          </p:nvPr>
        </p:nvSpPr>
        <p:spPr bwMode="auto">
          <a:xfrm>
            <a:off x="0" y="858838"/>
            <a:ext cx="9144000" cy="28892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Tree>
    <p:extLst>
      <p:ext uri="{BB962C8B-B14F-4D97-AF65-F5344CB8AC3E}">
        <p14:creationId xmlns:p14="http://schemas.microsoft.com/office/powerpoint/2010/main" val="3909944909"/>
      </p:ext>
    </p:extLst>
  </p:cSld>
  <p:clrMap bg1="lt1" tx1="dk1" bg2="lt2" tx2="dk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transition/>
  <p:txStyles>
    <p:titleStyle>
      <a:lvl1pPr algn="ctr" rtl="0" eaLnBrk="1" fontAlgn="base" hangingPunct="1">
        <a:spcBef>
          <a:spcPct val="0"/>
        </a:spcBef>
        <a:spcAft>
          <a:spcPct val="0"/>
        </a:spcAft>
        <a:defRPr sz="180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4578" name="Rectangle 1"/>
          <p:cNvSpPr>
            <a:spLocks noGrp="1" noChangeArrowheads="1"/>
          </p:cNvSpPr>
          <p:nvPr>
            <p:ph type="title"/>
          </p:nvPr>
        </p:nvSpPr>
        <p:spPr bwMode="auto">
          <a:xfrm>
            <a:off x="0" y="1714500"/>
            <a:ext cx="9144000" cy="17049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Tree>
    <p:extLst>
      <p:ext uri="{BB962C8B-B14F-4D97-AF65-F5344CB8AC3E}">
        <p14:creationId xmlns:p14="http://schemas.microsoft.com/office/powerpoint/2010/main" val="1169475080"/>
      </p:ext>
    </p:extLst>
  </p:cSld>
  <p:clrMap bg1="lt1" tx1="dk1" bg2="lt2" tx2="dk2" accent1="accent1" accent2="accent2" accent3="accent3" accent4="accent4" accent5="accent5" accent6="accent6" hlink="hlink" folHlink="folHlink"/>
  <p:sldLayoutIdLst>
    <p:sldLayoutId id="2147484201" r:id="rId1"/>
    <p:sldLayoutId id="2147484202" r:id="rId2"/>
    <p:sldLayoutId id="2147484203" r:id="rId3"/>
    <p:sldLayoutId id="2147484204" r:id="rId4"/>
    <p:sldLayoutId id="2147484205" r:id="rId5"/>
    <p:sldLayoutId id="2147484206" r:id="rId6"/>
    <p:sldLayoutId id="2147484207" r:id="rId7"/>
    <p:sldLayoutId id="2147484208" r:id="rId8"/>
    <p:sldLayoutId id="2147484209" r:id="rId9"/>
    <p:sldLayoutId id="2147484210" r:id="rId10"/>
    <p:sldLayoutId id="2147484211" r:id="rId11"/>
  </p:sldLayoutIdLst>
  <p:transition/>
  <p:txStyles>
    <p:titleStyle>
      <a:lvl1pPr algn="ctr" rtl="0" eaLnBrk="1" fontAlgn="base" hangingPunct="1">
        <a:spcBef>
          <a:spcPct val="0"/>
        </a:spcBef>
        <a:spcAft>
          <a:spcPct val="0"/>
        </a:spcAft>
        <a:defRPr sz="90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bwMode="auto">
          <a:xfrm>
            <a:off x="457200" y="200025"/>
            <a:ext cx="8229600" cy="828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
        <p:nvSpPr>
          <p:cNvPr id="2051" name="Rectangle 2"/>
          <p:cNvSpPr>
            <a:spLocks noGrp="1" noChangeArrowheads="1"/>
          </p:cNvSpPr>
          <p:nvPr>
            <p:ph type="body" idx="1"/>
          </p:nvPr>
        </p:nvSpPr>
        <p:spPr bwMode="auto">
          <a:xfrm>
            <a:off x="842963" y="1028700"/>
            <a:ext cx="7458075" cy="3976688"/>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text styles</a:t>
            </a:r>
          </a:p>
          <a:p>
            <a:pPr lvl="1"/>
            <a:r>
              <a:rPr lang="en-US">
                <a:sym typeface="Lucida Grande" charset="0"/>
              </a:rPr>
              <a:t>Second level</a:t>
            </a:r>
          </a:p>
          <a:p>
            <a:pPr lvl="2"/>
            <a:r>
              <a:rPr lang="en-US">
                <a:sym typeface="Lucida Grande" charset="0"/>
              </a:rPr>
              <a:t>Third level</a:t>
            </a:r>
          </a:p>
          <a:p>
            <a:pPr lvl="3"/>
            <a:r>
              <a:rPr lang="en-US">
                <a:sym typeface="Lucida Grande" charset="0"/>
              </a:rPr>
              <a:t>Fourth level</a:t>
            </a:r>
          </a:p>
          <a:p>
            <a:pPr lvl="4"/>
            <a:r>
              <a:rPr lang="en-US">
                <a:sym typeface="Lucida Grande" charset="0"/>
              </a:rPr>
              <a:t>Fifth level</a:t>
            </a:r>
          </a:p>
        </p:txBody>
      </p:sp>
    </p:spTree>
    <p:extLst>
      <p:ext uri="{BB962C8B-B14F-4D97-AF65-F5344CB8AC3E}">
        <p14:creationId xmlns:p14="http://schemas.microsoft.com/office/powerpoint/2010/main" val="2159262366"/>
      </p:ext>
    </p:extLst>
  </p:cSld>
  <p:clrMap bg1="lt1" tx1="dk1" bg2="lt2" tx2="dk2" accent1="accent1" accent2="accent2" accent3="accent3" accent4="accent4" accent5="accent5" accent6="accent6" hlink="hlink" folHlink="folHlink"/>
  <p:sldLayoutIdLst>
    <p:sldLayoutId id="2147484225" r:id="rId1"/>
    <p:sldLayoutId id="2147484226" r:id="rId2"/>
    <p:sldLayoutId id="2147484227" r:id="rId3"/>
    <p:sldLayoutId id="2147484228" r:id="rId4"/>
    <p:sldLayoutId id="2147484229" r:id="rId5"/>
    <p:sldLayoutId id="2147484230" r:id="rId6"/>
    <p:sldLayoutId id="2147484231" r:id="rId7"/>
    <p:sldLayoutId id="2147484232" r:id="rId8"/>
    <p:sldLayoutId id="2147484233" r:id="rId9"/>
    <p:sldLayoutId id="2147484234" r:id="rId10"/>
    <p:sldLayoutId id="2147484235" r:id="rId11"/>
  </p:sldLayoutIdLst>
  <p:transitio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E6E6E6"/>
        </a:buClr>
        <a:buSzPct val="100000"/>
        <a:buFont typeface="Thonburi" charset="0"/>
        <a:buChar char="•"/>
        <a:defRPr sz="2100" b="1">
          <a:solidFill>
            <a:srgbClr val="E6E6E6"/>
          </a:solidFill>
          <a:latin typeface="+mn-lt"/>
          <a:ea typeface="+mn-ea"/>
          <a:cs typeface="+mn-cs"/>
          <a:sym typeface="Lucida Grande" charset="0"/>
        </a:defRPr>
      </a:lvl1pPr>
      <a:lvl2pPr marL="652463" indent="-200025" algn="l" rtl="0" eaLnBrk="1" fontAlgn="base" hangingPunct="1">
        <a:spcBef>
          <a:spcPts val="675"/>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2pPr>
      <a:lvl3pPr marL="652463" indent="-200025" algn="l" rtl="0" eaLnBrk="1" fontAlgn="base" hangingPunct="1">
        <a:spcBef>
          <a:spcPts val="563"/>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3pPr>
      <a:lvl4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4pPr>
      <a:lvl5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5pPr>
      <a:lvl6pPr marL="82510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6pPr>
      <a:lvl7pPr marL="99655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7pPr>
      <a:lvl8pPr marL="116800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8pPr>
      <a:lvl9pPr marL="133945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358775" y="1169988"/>
            <a:ext cx="8388350" cy="2722562"/>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Tree>
    <p:extLst>
      <p:ext uri="{BB962C8B-B14F-4D97-AF65-F5344CB8AC3E}">
        <p14:creationId xmlns:p14="http://schemas.microsoft.com/office/powerpoint/2010/main" val="4287831538"/>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transition/>
  <p:txStyles>
    <p:titleStyle>
      <a:lvl1pPr algn="ctr" rtl="0" eaLnBrk="1" fontAlgn="base" hangingPunct="1">
        <a:spcBef>
          <a:spcPct val="0"/>
        </a:spcBef>
        <a:spcAft>
          <a:spcPct val="0"/>
        </a:spcAft>
        <a:defRPr sz="160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457200" y="200025"/>
            <a:ext cx="8229600" cy="828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
        <p:nvSpPr>
          <p:cNvPr id="4099" name="Rectangle 2"/>
          <p:cNvSpPr>
            <a:spLocks noGrp="1" noChangeArrowheads="1"/>
          </p:cNvSpPr>
          <p:nvPr>
            <p:ph type="body" idx="1"/>
          </p:nvPr>
        </p:nvSpPr>
        <p:spPr bwMode="auto">
          <a:xfrm>
            <a:off x="842963" y="1028700"/>
            <a:ext cx="7458075" cy="4062413"/>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text styles</a:t>
            </a:r>
          </a:p>
          <a:p>
            <a:pPr lvl="1"/>
            <a:r>
              <a:rPr lang="en-US">
                <a:sym typeface="Lucida Grande" charset="0"/>
              </a:rPr>
              <a:t>Second level</a:t>
            </a:r>
          </a:p>
          <a:p>
            <a:pPr lvl="2"/>
            <a:r>
              <a:rPr lang="en-US">
                <a:sym typeface="Lucida Grande" charset="0"/>
              </a:rPr>
              <a:t>Third level</a:t>
            </a:r>
          </a:p>
          <a:p>
            <a:pPr lvl="3"/>
            <a:r>
              <a:rPr lang="en-US">
                <a:sym typeface="Lucida Grande" charset="0"/>
              </a:rPr>
              <a:t>Fourth level</a:t>
            </a:r>
          </a:p>
          <a:p>
            <a:pPr lvl="4"/>
            <a:r>
              <a:rPr lang="en-US">
                <a:sym typeface="Lucida Grande" charset="0"/>
              </a:rPr>
              <a:t>Fifth level</a:t>
            </a:r>
          </a:p>
        </p:txBody>
      </p:sp>
    </p:spTree>
    <p:extLst>
      <p:ext uri="{BB962C8B-B14F-4D97-AF65-F5344CB8AC3E}">
        <p14:creationId xmlns:p14="http://schemas.microsoft.com/office/powerpoint/2010/main" val="238195050"/>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Lst>
  <p:transitio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E6E6E6"/>
        </a:buClr>
        <a:buSzPct val="100000"/>
        <a:buFont typeface="Thonburi" charset="0"/>
        <a:buChar char="•"/>
        <a:defRPr sz="2100" b="1">
          <a:solidFill>
            <a:srgbClr val="E6E6E6"/>
          </a:solidFill>
          <a:latin typeface="+mn-lt"/>
          <a:ea typeface="+mn-ea"/>
          <a:cs typeface="+mn-cs"/>
          <a:sym typeface="Lucida Grande" charset="0"/>
        </a:defRPr>
      </a:lvl1pPr>
      <a:lvl2pPr marL="652463" indent="-200025" algn="l" rtl="0" eaLnBrk="1" fontAlgn="base" hangingPunct="1">
        <a:spcBef>
          <a:spcPts val="675"/>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2pPr>
      <a:lvl3pPr marL="652463" indent="-200025" algn="l" rtl="0" eaLnBrk="1" fontAlgn="base" hangingPunct="1">
        <a:spcBef>
          <a:spcPts val="563"/>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3pPr>
      <a:lvl4pPr marL="65246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4pPr>
      <a:lvl5pPr marL="65246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5pPr>
      <a:lvl6pPr marL="82510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6pPr>
      <a:lvl7pPr marL="99655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7pPr>
      <a:lvl8pPr marL="116800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8pPr>
      <a:lvl9pPr marL="133945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bwMode="auto">
          <a:xfrm>
            <a:off x="457200" y="200025"/>
            <a:ext cx="8229600" cy="828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
        <p:nvSpPr>
          <p:cNvPr id="2051" name="Rectangle 2"/>
          <p:cNvSpPr>
            <a:spLocks noGrp="1" noChangeArrowheads="1"/>
          </p:cNvSpPr>
          <p:nvPr>
            <p:ph type="body" idx="1"/>
          </p:nvPr>
        </p:nvSpPr>
        <p:spPr bwMode="auto">
          <a:xfrm>
            <a:off x="842963" y="1028700"/>
            <a:ext cx="7458075" cy="3976688"/>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text styles</a:t>
            </a:r>
          </a:p>
          <a:p>
            <a:pPr lvl="1"/>
            <a:r>
              <a:rPr lang="en-US">
                <a:sym typeface="Lucida Grande" charset="0"/>
              </a:rPr>
              <a:t>Second level</a:t>
            </a:r>
          </a:p>
          <a:p>
            <a:pPr lvl="2"/>
            <a:r>
              <a:rPr lang="en-US">
                <a:sym typeface="Lucida Grande" charset="0"/>
              </a:rPr>
              <a:t>Third level</a:t>
            </a:r>
          </a:p>
          <a:p>
            <a:pPr lvl="3"/>
            <a:r>
              <a:rPr lang="en-US">
                <a:sym typeface="Lucida Grande" charset="0"/>
              </a:rPr>
              <a:t>Fourth level</a:t>
            </a:r>
          </a:p>
          <a:p>
            <a:pPr lvl="4"/>
            <a:r>
              <a:rPr lang="en-US">
                <a:sym typeface="Lucida Grande" charset="0"/>
              </a:rPr>
              <a:t>Fifth level</a:t>
            </a:r>
          </a:p>
        </p:txBody>
      </p:sp>
    </p:spTree>
    <p:extLst>
      <p:ext uri="{BB962C8B-B14F-4D97-AF65-F5344CB8AC3E}">
        <p14:creationId xmlns:p14="http://schemas.microsoft.com/office/powerpoint/2010/main" val="2881492158"/>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transitio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E6E6E6"/>
        </a:buClr>
        <a:buSzPct val="100000"/>
        <a:buFont typeface="Thonburi" charset="0"/>
        <a:buChar char="•"/>
        <a:defRPr sz="2100" b="1">
          <a:solidFill>
            <a:srgbClr val="E6E6E6"/>
          </a:solidFill>
          <a:latin typeface="+mn-lt"/>
          <a:ea typeface="+mn-ea"/>
          <a:cs typeface="+mn-cs"/>
          <a:sym typeface="Lucida Grande" charset="0"/>
        </a:defRPr>
      </a:lvl1pPr>
      <a:lvl2pPr marL="652463" indent="-200025" algn="l" rtl="0" eaLnBrk="1" fontAlgn="base" hangingPunct="1">
        <a:spcBef>
          <a:spcPts val="675"/>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2pPr>
      <a:lvl3pPr marL="652463" indent="-200025" algn="l" rtl="0" eaLnBrk="1" fontAlgn="base" hangingPunct="1">
        <a:spcBef>
          <a:spcPts val="563"/>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3pPr>
      <a:lvl4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4pPr>
      <a:lvl5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5pPr>
      <a:lvl6pPr marL="82510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6pPr>
      <a:lvl7pPr marL="99655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7pPr>
      <a:lvl8pPr marL="116800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8pPr>
      <a:lvl9pPr marL="133945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bwMode="auto">
          <a:xfrm>
            <a:off x="457200" y="619125"/>
            <a:ext cx="8229600" cy="828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
        <p:nvSpPr>
          <p:cNvPr id="5123" name="Rectangle 2"/>
          <p:cNvSpPr>
            <a:spLocks noGrp="1" noChangeArrowheads="1"/>
          </p:cNvSpPr>
          <p:nvPr>
            <p:ph type="body" idx="1"/>
          </p:nvPr>
        </p:nvSpPr>
        <p:spPr bwMode="auto">
          <a:xfrm>
            <a:off x="1062038" y="1447800"/>
            <a:ext cx="7019925" cy="36957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text styles</a:t>
            </a:r>
          </a:p>
          <a:p>
            <a:pPr lvl="1"/>
            <a:r>
              <a:rPr lang="en-US">
                <a:sym typeface="Lucida Grande" charset="0"/>
              </a:rPr>
              <a:t>Second level</a:t>
            </a:r>
          </a:p>
          <a:p>
            <a:pPr lvl="2"/>
            <a:r>
              <a:rPr lang="en-US">
                <a:sym typeface="Lucida Grande" charset="0"/>
              </a:rPr>
              <a:t>Third level</a:t>
            </a:r>
          </a:p>
          <a:p>
            <a:pPr lvl="3"/>
            <a:r>
              <a:rPr lang="en-US">
                <a:sym typeface="Lucida Grande" charset="0"/>
              </a:rPr>
              <a:t>Fourth level</a:t>
            </a:r>
          </a:p>
          <a:p>
            <a:pPr lvl="4"/>
            <a:r>
              <a:rPr lang="en-US">
                <a:sym typeface="Lucida Grande" charset="0"/>
              </a:rPr>
              <a:t>Fifth level</a:t>
            </a:r>
          </a:p>
        </p:txBody>
      </p:sp>
    </p:spTree>
    <p:extLst>
      <p:ext uri="{BB962C8B-B14F-4D97-AF65-F5344CB8AC3E}">
        <p14:creationId xmlns:p14="http://schemas.microsoft.com/office/powerpoint/2010/main" val="3218630909"/>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ransitio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E6E6E6"/>
        </a:buClr>
        <a:buSzPct val="100000"/>
        <a:buFont typeface="Thonburi" charset="0"/>
        <a:buChar char="•"/>
        <a:defRPr sz="2100" b="1">
          <a:solidFill>
            <a:srgbClr val="E6E6E6"/>
          </a:solidFill>
          <a:latin typeface="+mn-lt"/>
          <a:ea typeface="+mn-ea"/>
          <a:cs typeface="+mn-cs"/>
          <a:sym typeface="Lucida Grande" charset="0"/>
        </a:defRPr>
      </a:lvl1pPr>
      <a:lvl2pPr marL="652463" indent="-200025" algn="l" rtl="0" eaLnBrk="1" fontAlgn="base" hangingPunct="1">
        <a:spcBef>
          <a:spcPts val="675"/>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2pPr>
      <a:lvl3pPr marL="652463" indent="-200025" algn="l" rtl="0" eaLnBrk="1" fontAlgn="base" hangingPunct="1">
        <a:spcBef>
          <a:spcPts val="563"/>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3pPr>
      <a:lvl4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4pPr>
      <a:lvl5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5pPr>
      <a:lvl6pPr marL="82391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6pPr>
      <a:lvl7pPr marL="9953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7pPr>
      <a:lvl8pPr marL="116681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8pPr>
      <a:lvl9pPr marL="13382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bwMode="auto">
          <a:xfrm>
            <a:off x="457200" y="263525"/>
            <a:ext cx="8229600" cy="5238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
        <p:nvSpPr>
          <p:cNvPr id="6147" name="Rectangle 2"/>
          <p:cNvSpPr>
            <a:spLocks/>
          </p:cNvSpPr>
          <p:nvPr/>
        </p:nvSpPr>
        <p:spPr bwMode="auto">
          <a:xfrm>
            <a:off x="2076450" y="1152525"/>
            <a:ext cx="2071688" cy="29098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a:p>
        </p:txBody>
      </p:sp>
      <p:sp>
        <p:nvSpPr>
          <p:cNvPr id="6148" name="Line 3"/>
          <p:cNvSpPr>
            <a:spLocks noChangeShapeType="1"/>
          </p:cNvSpPr>
          <p:nvPr/>
        </p:nvSpPr>
        <p:spPr bwMode="auto">
          <a:xfrm>
            <a:off x="2305050" y="2500313"/>
            <a:ext cx="1630363"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6149" name="Rectangle 4"/>
          <p:cNvSpPr>
            <a:spLocks/>
          </p:cNvSpPr>
          <p:nvPr/>
        </p:nvSpPr>
        <p:spPr bwMode="auto">
          <a:xfrm>
            <a:off x="4995863" y="1152525"/>
            <a:ext cx="2071687" cy="29098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a:p>
        </p:txBody>
      </p:sp>
      <p:sp>
        <p:nvSpPr>
          <p:cNvPr id="6150" name="Line 5"/>
          <p:cNvSpPr>
            <a:spLocks noChangeShapeType="1"/>
          </p:cNvSpPr>
          <p:nvPr/>
        </p:nvSpPr>
        <p:spPr bwMode="auto">
          <a:xfrm>
            <a:off x="5224463" y="2500313"/>
            <a:ext cx="1630362"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Tree>
    <p:extLst>
      <p:ext uri="{BB962C8B-B14F-4D97-AF65-F5344CB8AC3E}">
        <p14:creationId xmlns:p14="http://schemas.microsoft.com/office/powerpoint/2010/main" val="1138653294"/>
      </p:ext>
    </p:extLst>
  </p:cSld>
  <p:clrMap bg1="lt1" tx1="dk1" bg2="lt2" tx2="dk2" accent1="accent1" accent2="accent2" accent3="accent3" accent4="accent4" accent5="accent5" accent6="accent6" hlink="hlink" folHlink="folHlink"/>
  <p:sldLayoutIdLst>
    <p:sldLayoutId id="2147484273" r:id="rId1"/>
    <p:sldLayoutId id="2147484274" r:id="rId2"/>
    <p:sldLayoutId id="2147484275" r:id="rId3"/>
    <p:sldLayoutId id="2147484276" r:id="rId4"/>
    <p:sldLayoutId id="2147484277" r:id="rId5"/>
    <p:sldLayoutId id="2147484278" r:id="rId6"/>
    <p:sldLayoutId id="2147484279" r:id="rId7"/>
    <p:sldLayoutId id="2147484280" r:id="rId8"/>
    <p:sldLayoutId id="2147484281" r:id="rId9"/>
    <p:sldLayoutId id="2147484282" r:id="rId10"/>
    <p:sldLayoutId id="2147484283" r:id="rId11"/>
  </p:sldLayoutIdLst>
  <p:transitio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63500" indent="-63500" algn="l" rtl="0" eaLnBrk="1" fontAlgn="base" hangingPunct="1">
        <a:spcBef>
          <a:spcPts val="488"/>
        </a:spcBef>
        <a:spcAft>
          <a:spcPct val="0"/>
        </a:spcAft>
        <a:buClr>
          <a:srgbClr val="E6E6E6"/>
        </a:buClr>
        <a:buSzPct val="100000"/>
        <a:buFont typeface="Thonburi" charset="0"/>
        <a:buChar char="•"/>
        <a:defRPr sz="2000" b="1">
          <a:solidFill>
            <a:srgbClr val="E6E6E6"/>
          </a:solidFill>
          <a:latin typeface="+mn-lt"/>
          <a:ea typeface="+mn-ea"/>
          <a:cs typeface="+mn-cs"/>
          <a:sym typeface="Lucida Grande" charset="0"/>
        </a:defRPr>
      </a:lvl1pPr>
      <a:lvl2pPr marL="504825" indent="-47625" algn="l" rtl="0" eaLnBrk="1" fontAlgn="base" hangingPunct="1">
        <a:spcBef>
          <a:spcPts val="675"/>
        </a:spcBef>
        <a:spcAft>
          <a:spcPct val="0"/>
        </a:spcAft>
        <a:buClr>
          <a:srgbClr val="E6E6E6"/>
        </a:buClr>
        <a:buSzPct val="89000"/>
        <a:buFont typeface="Thonburi" charset="0"/>
        <a:buChar char="•"/>
        <a:defRPr sz="2000" b="1">
          <a:solidFill>
            <a:srgbClr val="E6E6E6"/>
          </a:solidFill>
          <a:latin typeface="+mn-lt"/>
          <a:ea typeface="+mn-ea"/>
          <a:cs typeface="+mn-cs"/>
          <a:sym typeface="Lucida Grande" charset="0"/>
        </a:defRPr>
      </a:lvl2pPr>
      <a:lvl3pPr marL="285750" indent="-47625" algn="l" rtl="0" eaLnBrk="1" fontAlgn="base" hangingPunct="1">
        <a:spcBef>
          <a:spcPts val="563"/>
        </a:spcBef>
        <a:spcAft>
          <a:spcPct val="0"/>
        </a:spcAft>
        <a:buClr>
          <a:srgbClr val="E6E6E6"/>
        </a:buClr>
        <a:buSzPct val="80000"/>
        <a:buFont typeface="Thonburi" charset="0"/>
        <a:buChar char="•"/>
        <a:defRPr b="1">
          <a:solidFill>
            <a:srgbClr val="E6E6E6"/>
          </a:solidFill>
          <a:latin typeface="+mn-lt"/>
          <a:ea typeface="+mn-ea"/>
          <a:cs typeface="+mn-cs"/>
          <a:sym typeface="Lucida Grande" charset="0"/>
        </a:defRPr>
      </a:lvl3pPr>
      <a:lvl4pPr marL="333375" indent="-47625" algn="l" rtl="0" eaLnBrk="1" fontAlgn="base" hangingPunct="1">
        <a:spcBef>
          <a:spcPts val="488"/>
        </a:spcBef>
        <a:spcAft>
          <a:spcPct val="0"/>
        </a:spcAft>
        <a:buClr>
          <a:srgbClr val="E6E6E6"/>
        </a:buClr>
        <a:buSzPct val="69000"/>
        <a:buFont typeface="Thonburi" charset="0"/>
        <a:buChar char="•"/>
        <a:defRPr sz="1600" b="1">
          <a:solidFill>
            <a:srgbClr val="E6E6E6"/>
          </a:solidFill>
          <a:latin typeface="+mn-lt"/>
          <a:ea typeface="+mn-ea"/>
          <a:cs typeface="+mn-cs"/>
          <a:sym typeface="Lucida Grande" charset="0"/>
        </a:defRPr>
      </a:lvl4pPr>
      <a:lvl5pPr marL="3810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5pPr>
      <a:lvl6pPr marL="5524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6pPr>
      <a:lvl7pPr marL="7239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7pPr>
      <a:lvl8pPr marL="8953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8pPr>
      <a:lvl9pPr marL="10668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bwMode="auto">
          <a:xfrm>
            <a:off x="461963" y="263525"/>
            <a:ext cx="8229600" cy="5238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
        <p:nvSpPr>
          <p:cNvPr id="7171" name="Rectangle 2"/>
          <p:cNvSpPr>
            <a:spLocks/>
          </p:cNvSpPr>
          <p:nvPr/>
        </p:nvSpPr>
        <p:spPr bwMode="auto">
          <a:xfrm>
            <a:off x="842963" y="1266825"/>
            <a:ext cx="2071687" cy="29098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a:p>
        </p:txBody>
      </p:sp>
      <p:sp>
        <p:nvSpPr>
          <p:cNvPr id="7172" name="Rectangle 3"/>
          <p:cNvSpPr>
            <a:spLocks/>
          </p:cNvSpPr>
          <p:nvPr/>
        </p:nvSpPr>
        <p:spPr bwMode="auto">
          <a:xfrm>
            <a:off x="3533775" y="1266825"/>
            <a:ext cx="2071688" cy="29098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a:p>
        </p:txBody>
      </p:sp>
      <p:sp>
        <p:nvSpPr>
          <p:cNvPr id="7173" name="Rectangle 4"/>
          <p:cNvSpPr>
            <a:spLocks/>
          </p:cNvSpPr>
          <p:nvPr/>
        </p:nvSpPr>
        <p:spPr bwMode="auto">
          <a:xfrm>
            <a:off x="6229350" y="1266825"/>
            <a:ext cx="2071688" cy="29098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a:p>
        </p:txBody>
      </p:sp>
      <p:sp>
        <p:nvSpPr>
          <p:cNvPr id="7174" name="Line 5"/>
          <p:cNvSpPr>
            <a:spLocks noChangeShapeType="1"/>
          </p:cNvSpPr>
          <p:nvPr/>
        </p:nvSpPr>
        <p:spPr bwMode="auto">
          <a:xfrm>
            <a:off x="1071563" y="2614613"/>
            <a:ext cx="1630362"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7175" name="Line 6"/>
          <p:cNvSpPr>
            <a:spLocks noChangeShapeType="1"/>
          </p:cNvSpPr>
          <p:nvPr/>
        </p:nvSpPr>
        <p:spPr bwMode="auto">
          <a:xfrm>
            <a:off x="3762375" y="2638425"/>
            <a:ext cx="1630363"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7176" name="Line 7"/>
          <p:cNvSpPr>
            <a:spLocks noChangeShapeType="1"/>
          </p:cNvSpPr>
          <p:nvPr/>
        </p:nvSpPr>
        <p:spPr bwMode="auto">
          <a:xfrm>
            <a:off x="6457950" y="2652713"/>
            <a:ext cx="1630363"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Tree>
    <p:extLst>
      <p:ext uri="{BB962C8B-B14F-4D97-AF65-F5344CB8AC3E}">
        <p14:creationId xmlns:p14="http://schemas.microsoft.com/office/powerpoint/2010/main" val="587027331"/>
      </p:ext>
    </p:extLst>
  </p:cSld>
  <p:clrMap bg1="lt1" tx1="dk1" bg2="lt2" tx2="dk2" accent1="accent1" accent2="accent2" accent3="accent3" accent4="accent4" accent5="accent5" accent6="accent6" hlink="hlink" folHlink="folHlink"/>
  <p:sldLayoutIdLst>
    <p:sldLayoutId id="2147484285" r:id="rId1"/>
    <p:sldLayoutId id="2147484286" r:id="rId2"/>
    <p:sldLayoutId id="2147484287" r:id="rId3"/>
    <p:sldLayoutId id="2147484288" r:id="rId4"/>
    <p:sldLayoutId id="2147484289" r:id="rId5"/>
    <p:sldLayoutId id="2147484290" r:id="rId6"/>
    <p:sldLayoutId id="2147484291" r:id="rId7"/>
    <p:sldLayoutId id="2147484292" r:id="rId8"/>
    <p:sldLayoutId id="2147484293" r:id="rId9"/>
    <p:sldLayoutId id="2147484294" r:id="rId10"/>
    <p:sldLayoutId id="2147484295" r:id="rId11"/>
  </p:sldLayoutIdLst>
  <p:transitio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63500" indent="-63500" algn="l" rtl="0" eaLnBrk="1" fontAlgn="base" hangingPunct="1">
        <a:spcBef>
          <a:spcPts val="488"/>
        </a:spcBef>
        <a:spcAft>
          <a:spcPct val="0"/>
        </a:spcAft>
        <a:buClr>
          <a:srgbClr val="E6E6E6"/>
        </a:buClr>
        <a:buSzPct val="100000"/>
        <a:buFont typeface="Thonburi" charset="0"/>
        <a:buChar char="•"/>
        <a:defRPr sz="2000" b="1">
          <a:solidFill>
            <a:srgbClr val="E6E6E6"/>
          </a:solidFill>
          <a:latin typeface="+mn-lt"/>
          <a:ea typeface="+mn-ea"/>
          <a:cs typeface="+mn-cs"/>
          <a:sym typeface="Lucida Grande" charset="0"/>
        </a:defRPr>
      </a:lvl1pPr>
      <a:lvl2pPr marL="504825" indent="-47625" algn="l" rtl="0" eaLnBrk="1" fontAlgn="base" hangingPunct="1">
        <a:spcBef>
          <a:spcPts val="675"/>
        </a:spcBef>
        <a:spcAft>
          <a:spcPct val="0"/>
        </a:spcAft>
        <a:buClr>
          <a:srgbClr val="E6E6E6"/>
        </a:buClr>
        <a:buSzPct val="89000"/>
        <a:buFont typeface="Thonburi" charset="0"/>
        <a:buChar char="•"/>
        <a:defRPr sz="2000" b="1">
          <a:solidFill>
            <a:srgbClr val="E6E6E6"/>
          </a:solidFill>
          <a:latin typeface="+mn-lt"/>
          <a:ea typeface="+mn-ea"/>
          <a:cs typeface="+mn-cs"/>
          <a:sym typeface="Lucida Grande" charset="0"/>
        </a:defRPr>
      </a:lvl2pPr>
      <a:lvl3pPr marL="285750" indent="-47625" algn="l" rtl="0" eaLnBrk="1" fontAlgn="base" hangingPunct="1">
        <a:spcBef>
          <a:spcPts val="563"/>
        </a:spcBef>
        <a:spcAft>
          <a:spcPct val="0"/>
        </a:spcAft>
        <a:buClr>
          <a:srgbClr val="E6E6E6"/>
        </a:buClr>
        <a:buSzPct val="80000"/>
        <a:buFont typeface="Thonburi" charset="0"/>
        <a:buChar char="•"/>
        <a:defRPr b="1">
          <a:solidFill>
            <a:srgbClr val="E6E6E6"/>
          </a:solidFill>
          <a:latin typeface="+mn-lt"/>
          <a:ea typeface="+mn-ea"/>
          <a:cs typeface="+mn-cs"/>
          <a:sym typeface="Lucida Grande" charset="0"/>
        </a:defRPr>
      </a:lvl3pPr>
      <a:lvl4pPr marL="333375" indent="-47625" algn="l" rtl="0" eaLnBrk="1" fontAlgn="base" hangingPunct="1">
        <a:spcBef>
          <a:spcPts val="488"/>
        </a:spcBef>
        <a:spcAft>
          <a:spcPct val="0"/>
        </a:spcAft>
        <a:buClr>
          <a:srgbClr val="E6E6E6"/>
        </a:buClr>
        <a:buSzPct val="69000"/>
        <a:buFont typeface="Thonburi" charset="0"/>
        <a:buChar char="•"/>
        <a:defRPr sz="1600" b="1">
          <a:solidFill>
            <a:srgbClr val="E6E6E6"/>
          </a:solidFill>
          <a:latin typeface="+mn-lt"/>
          <a:ea typeface="+mn-ea"/>
          <a:cs typeface="+mn-cs"/>
          <a:sym typeface="Lucida Grande" charset="0"/>
        </a:defRPr>
      </a:lvl4pPr>
      <a:lvl5pPr marL="3810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5pPr>
      <a:lvl6pPr marL="5524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6pPr>
      <a:lvl7pPr marL="7239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7pPr>
      <a:lvl8pPr marL="8953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8pPr>
      <a:lvl9pPr marL="10668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bwMode="auto">
          <a:xfrm>
            <a:off x="457200" y="258763"/>
            <a:ext cx="8229600" cy="533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
        <p:nvSpPr>
          <p:cNvPr id="8195" name="Rectangle 2"/>
          <p:cNvSpPr>
            <a:spLocks/>
          </p:cNvSpPr>
          <p:nvPr/>
        </p:nvSpPr>
        <p:spPr bwMode="auto">
          <a:xfrm>
            <a:off x="304800" y="1362075"/>
            <a:ext cx="1928813" cy="27193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a:p>
        </p:txBody>
      </p:sp>
      <p:sp>
        <p:nvSpPr>
          <p:cNvPr id="8196" name="Line 3"/>
          <p:cNvSpPr>
            <a:spLocks noChangeShapeType="1"/>
          </p:cNvSpPr>
          <p:nvPr/>
        </p:nvSpPr>
        <p:spPr bwMode="auto">
          <a:xfrm>
            <a:off x="557213" y="2709863"/>
            <a:ext cx="1409700"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8197" name="Rectangle 4"/>
          <p:cNvSpPr>
            <a:spLocks/>
          </p:cNvSpPr>
          <p:nvPr/>
        </p:nvSpPr>
        <p:spPr bwMode="auto">
          <a:xfrm>
            <a:off x="2514600" y="1362075"/>
            <a:ext cx="1928813" cy="27193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a:p>
        </p:txBody>
      </p:sp>
      <p:sp>
        <p:nvSpPr>
          <p:cNvPr id="8198" name="Line 5"/>
          <p:cNvSpPr>
            <a:spLocks noChangeShapeType="1"/>
          </p:cNvSpPr>
          <p:nvPr/>
        </p:nvSpPr>
        <p:spPr bwMode="auto">
          <a:xfrm>
            <a:off x="2767013" y="2709863"/>
            <a:ext cx="1409700"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8199" name="Rectangle 6"/>
          <p:cNvSpPr>
            <a:spLocks/>
          </p:cNvSpPr>
          <p:nvPr/>
        </p:nvSpPr>
        <p:spPr bwMode="auto">
          <a:xfrm>
            <a:off x="4710113" y="1362075"/>
            <a:ext cx="1928812" cy="27193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a:p>
        </p:txBody>
      </p:sp>
      <p:sp>
        <p:nvSpPr>
          <p:cNvPr id="8200" name="Line 7"/>
          <p:cNvSpPr>
            <a:spLocks noChangeShapeType="1"/>
          </p:cNvSpPr>
          <p:nvPr/>
        </p:nvSpPr>
        <p:spPr bwMode="auto">
          <a:xfrm>
            <a:off x="4967288" y="2709863"/>
            <a:ext cx="1409700"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8201" name="Rectangle 8"/>
          <p:cNvSpPr>
            <a:spLocks/>
          </p:cNvSpPr>
          <p:nvPr/>
        </p:nvSpPr>
        <p:spPr bwMode="auto">
          <a:xfrm>
            <a:off x="6910388" y="1362075"/>
            <a:ext cx="1928812" cy="27193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a:p>
        </p:txBody>
      </p:sp>
      <p:sp>
        <p:nvSpPr>
          <p:cNvPr id="8202" name="Line 9"/>
          <p:cNvSpPr>
            <a:spLocks noChangeShapeType="1"/>
          </p:cNvSpPr>
          <p:nvPr/>
        </p:nvSpPr>
        <p:spPr bwMode="auto">
          <a:xfrm>
            <a:off x="7162800" y="2709863"/>
            <a:ext cx="1409700"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Tree>
    <p:extLst>
      <p:ext uri="{BB962C8B-B14F-4D97-AF65-F5344CB8AC3E}">
        <p14:creationId xmlns:p14="http://schemas.microsoft.com/office/powerpoint/2010/main" val="1240480355"/>
      </p:ext>
    </p:extLst>
  </p:cSld>
  <p:clrMap bg1="lt1" tx1="dk1" bg2="lt2" tx2="dk2" accent1="accent1" accent2="accent2" accent3="accent3" accent4="accent4" accent5="accent5" accent6="accent6" hlink="hlink" folHlink="folHlink"/>
  <p:sldLayoutIdLst>
    <p:sldLayoutId id="2147484297" r:id="rId1"/>
    <p:sldLayoutId id="2147484298" r:id="rId2"/>
    <p:sldLayoutId id="2147484299" r:id="rId3"/>
    <p:sldLayoutId id="2147484300" r:id="rId4"/>
    <p:sldLayoutId id="2147484301" r:id="rId5"/>
    <p:sldLayoutId id="2147484302" r:id="rId6"/>
    <p:sldLayoutId id="2147484303" r:id="rId7"/>
    <p:sldLayoutId id="2147484304" r:id="rId8"/>
    <p:sldLayoutId id="2147484305" r:id="rId9"/>
    <p:sldLayoutId id="2147484306" r:id="rId10"/>
    <p:sldLayoutId id="2147484307" r:id="rId11"/>
  </p:sldLayoutIdLst>
  <p:transitio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63500" indent="-63500" algn="l" rtl="0" eaLnBrk="1" fontAlgn="base" hangingPunct="1">
        <a:spcBef>
          <a:spcPts val="488"/>
        </a:spcBef>
        <a:spcAft>
          <a:spcPct val="0"/>
        </a:spcAft>
        <a:buClr>
          <a:srgbClr val="E6E6E6"/>
        </a:buClr>
        <a:buSzPct val="100000"/>
        <a:buFont typeface="Thonburi" charset="0"/>
        <a:buChar char="•"/>
        <a:defRPr sz="2000" b="1">
          <a:solidFill>
            <a:srgbClr val="E6E6E6"/>
          </a:solidFill>
          <a:latin typeface="+mn-lt"/>
          <a:ea typeface="+mn-ea"/>
          <a:cs typeface="+mn-cs"/>
          <a:sym typeface="Lucida Grande" charset="0"/>
        </a:defRPr>
      </a:lvl1pPr>
      <a:lvl2pPr marL="504825" indent="-47625" algn="l" rtl="0" eaLnBrk="1" fontAlgn="base" hangingPunct="1">
        <a:spcBef>
          <a:spcPts val="675"/>
        </a:spcBef>
        <a:spcAft>
          <a:spcPct val="0"/>
        </a:spcAft>
        <a:buClr>
          <a:srgbClr val="E6E6E6"/>
        </a:buClr>
        <a:buSzPct val="89000"/>
        <a:buFont typeface="Thonburi" charset="0"/>
        <a:buChar char="•"/>
        <a:defRPr sz="2000" b="1">
          <a:solidFill>
            <a:srgbClr val="E6E6E6"/>
          </a:solidFill>
          <a:latin typeface="+mn-lt"/>
          <a:ea typeface="+mn-ea"/>
          <a:cs typeface="+mn-cs"/>
          <a:sym typeface="Lucida Grande" charset="0"/>
        </a:defRPr>
      </a:lvl2pPr>
      <a:lvl3pPr marL="285750" indent="-47625" algn="l" rtl="0" eaLnBrk="1" fontAlgn="base" hangingPunct="1">
        <a:spcBef>
          <a:spcPts val="563"/>
        </a:spcBef>
        <a:spcAft>
          <a:spcPct val="0"/>
        </a:spcAft>
        <a:buClr>
          <a:srgbClr val="E6E6E6"/>
        </a:buClr>
        <a:buSzPct val="80000"/>
        <a:buFont typeface="Thonburi" charset="0"/>
        <a:buChar char="•"/>
        <a:defRPr b="1">
          <a:solidFill>
            <a:srgbClr val="E6E6E6"/>
          </a:solidFill>
          <a:latin typeface="+mn-lt"/>
          <a:ea typeface="+mn-ea"/>
          <a:cs typeface="+mn-cs"/>
          <a:sym typeface="Lucida Grande" charset="0"/>
        </a:defRPr>
      </a:lvl3pPr>
      <a:lvl4pPr marL="333375" indent="-47625" algn="l" rtl="0" eaLnBrk="1" fontAlgn="base" hangingPunct="1">
        <a:spcBef>
          <a:spcPts val="488"/>
        </a:spcBef>
        <a:spcAft>
          <a:spcPct val="0"/>
        </a:spcAft>
        <a:buClr>
          <a:srgbClr val="E6E6E6"/>
        </a:buClr>
        <a:buSzPct val="69000"/>
        <a:buFont typeface="Thonburi" charset="0"/>
        <a:buChar char="•"/>
        <a:defRPr sz="1600" b="1">
          <a:solidFill>
            <a:srgbClr val="E6E6E6"/>
          </a:solidFill>
          <a:latin typeface="+mn-lt"/>
          <a:ea typeface="+mn-ea"/>
          <a:cs typeface="+mn-cs"/>
          <a:sym typeface="Lucida Grande" charset="0"/>
        </a:defRPr>
      </a:lvl4pPr>
      <a:lvl5pPr marL="3810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5pPr>
      <a:lvl6pPr marL="5524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6pPr>
      <a:lvl7pPr marL="7239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7pPr>
      <a:lvl8pPr marL="8953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8pPr>
      <a:lvl9pPr marL="10668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8" name="Rectangle 1"/>
          <p:cNvSpPr>
            <a:spLocks noGrp="1" noChangeArrowheads="1"/>
          </p:cNvSpPr>
          <p:nvPr>
            <p:ph type="title"/>
          </p:nvPr>
        </p:nvSpPr>
        <p:spPr bwMode="auto">
          <a:xfrm>
            <a:off x="457200" y="3257550"/>
            <a:ext cx="8229600" cy="5207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Tree>
    <p:extLst>
      <p:ext uri="{BB962C8B-B14F-4D97-AF65-F5344CB8AC3E}">
        <p14:creationId xmlns:p14="http://schemas.microsoft.com/office/powerpoint/2010/main" val="2478662292"/>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5" r:id="rId7"/>
    <p:sldLayoutId id="2147484316" r:id="rId8"/>
    <p:sldLayoutId id="2147484317" r:id="rId9"/>
    <p:sldLayoutId id="2147484318" r:id="rId10"/>
    <p:sldLayoutId id="2147484319" r:id="rId11"/>
  </p:sldLayoutIdLst>
  <p:transitio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70000"/>
        </a:lnSpc>
        <a:spcBef>
          <a:spcPct val="0"/>
        </a:spcBef>
        <a:spcAft>
          <a:spcPct val="0"/>
        </a:spcAft>
        <a:defRPr sz="2000">
          <a:solidFill>
            <a:srgbClr val="E6E6E6"/>
          </a:solidFill>
          <a:latin typeface="+mn-lt"/>
          <a:ea typeface="+mn-ea"/>
          <a:cs typeface="+mn-cs"/>
          <a:sym typeface="Lucida Grande" charset="0"/>
        </a:defRPr>
      </a:lvl1pPr>
      <a:lvl2pPr marL="219075" indent="-47625" algn="ctr" rtl="0" eaLnBrk="1" fontAlgn="base" hangingPunct="1">
        <a:spcBef>
          <a:spcPts val="675"/>
        </a:spcBef>
        <a:spcAft>
          <a:spcPct val="0"/>
        </a:spcAft>
        <a:buSzPct val="100000"/>
        <a:buFont typeface="Arial" charset="0"/>
        <a:buChar char="•"/>
        <a:defRPr sz="2000">
          <a:solidFill>
            <a:srgbClr val="E6E6E6"/>
          </a:solidFill>
          <a:latin typeface="Calibri" charset="0"/>
          <a:ea typeface="+mn-ea"/>
          <a:cs typeface="+mn-cs"/>
          <a:sym typeface="Calibri" charset="0"/>
        </a:defRPr>
      </a:lvl2pPr>
      <a:lvl3pPr marL="390525" indent="-47625" algn="ctr" rtl="0" eaLnBrk="1" fontAlgn="base" hangingPunct="1">
        <a:spcBef>
          <a:spcPts val="563"/>
        </a:spcBef>
        <a:spcAft>
          <a:spcPct val="0"/>
        </a:spcAft>
        <a:buSzPct val="100000"/>
        <a:buFont typeface="Arial" charset="0"/>
        <a:buChar char="•"/>
        <a:defRPr sz="2000">
          <a:solidFill>
            <a:srgbClr val="E6E6E6"/>
          </a:solidFill>
          <a:latin typeface="Calibri" charset="0"/>
          <a:ea typeface="+mn-ea"/>
          <a:cs typeface="+mn-cs"/>
          <a:sym typeface="Calibri" charset="0"/>
        </a:defRPr>
      </a:lvl3pPr>
      <a:lvl4pPr marL="56197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4pPr>
      <a:lvl5pPr marL="73342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5pPr>
      <a:lvl6pPr marL="90487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6pPr>
      <a:lvl7pPr marL="107632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7pPr>
      <a:lvl8pPr marL="124777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8pPr>
      <a:lvl9pPr marL="141922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42" name="Rectangle 1"/>
          <p:cNvSpPr>
            <a:spLocks noGrp="1" noChangeArrowheads="1"/>
          </p:cNvSpPr>
          <p:nvPr>
            <p:ph type="title"/>
          </p:nvPr>
        </p:nvSpPr>
        <p:spPr bwMode="auto">
          <a:xfrm>
            <a:off x="457200" y="3257550"/>
            <a:ext cx="8229600" cy="5207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Tree>
    <p:extLst>
      <p:ext uri="{BB962C8B-B14F-4D97-AF65-F5344CB8AC3E}">
        <p14:creationId xmlns:p14="http://schemas.microsoft.com/office/powerpoint/2010/main" val="1825712510"/>
      </p:ext>
    </p:extLst>
  </p:cSld>
  <p:clrMap bg1="lt1" tx1="dk1" bg2="lt2" tx2="dk2" accent1="accent1" accent2="accent2" accent3="accent3" accent4="accent4" accent5="accent5" accent6="accent6" hlink="hlink" folHlink="folHlink"/>
  <p:sldLayoutIdLst>
    <p:sldLayoutId id="2147484321" r:id="rId1"/>
    <p:sldLayoutId id="2147484322" r:id="rId2"/>
    <p:sldLayoutId id="2147484323" r:id="rId3"/>
    <p:sldLayoutId id="2147484324" r:id="rId4"/>
    <p:sldLayoutId id="2147484325" r:id="rId5"/>
    <p:sldLayoutId id="2147484326" r:id="rId6"/>
    <p:sldLayoutId id="2147484327" r:id="rId7"/>
    <p:sldLayoutId id="2147484328" r:id="rId8"/>
    <p:sldLayoutId id="2147484329" r:id="rId9"/>
    <p:sldLayoutId id="2147484330" r:id="rId10"/>
    <p:sldLayoutId id="2147484331" r:id="rId11"/>
  </p:sldLayoutIdLst>
  <p:transition/>
  <p:txStyles>
    <p:titleStyle>
      <a:lvl1pPr algn="ctr" rtl="0" eaLnBrk="1" fontAlgn="base" hangingPunct="1">
        <a:spcBef>
          <a:spcPct val="0"/>
        </a:spcBef>
        <a:spcAft>
          <a:spcPct val="0"/>
        </a:spcAft>
        <a:defRPr sz="3200" b="1">
          <a:solidFill>
            <a:srgbClr val="0F243E"/>
          </a:solidFill>
          <a:latin typeface="+mj-lt"/>
          <a:ea typeface="+mj-ea"/>
          <a:cs typeface="+mj-cs"/>
          <a:sym typeface="Lucida Grande" charset="0"/>
        </a:defRPr>
      </a:lvl1pPr>
      <a:lvl2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90000"/>
        </a:lnSpc>
        <a:spcBef>
          <a:spcPts val="488"/>
        </a:spcBef>
        <a:spcAft>
          <a:spcPct val="0"/>
        </a:spcAft>
        <a:defRPr sz="2000">
          <a:solidFill>
            <a:srgbClr val="366092"/>
          </a:solidFill>
          <a:latin typeface="+mn-lt"/>
          <a:ea typeface="+mn-ea"/>
          <a:cs typeface="+mn-cs"/>
          <a:sym typeface="Lucida Grande" charset="0"/>
        </a:defRPr>
      </a:lvl1pPr>
      <a:lvl2pPr marL="219075" indent="-47625" algn="l" rtl="0" eaLnBrk="1" fontAlgn="base" hangingPunct="1">
        <a:spcBef>
          <a:spcPts val="675"/>
        </a:spcBef>
        <a:spcAft>
          <a:spcPct val="0"/>
        </a:spcAft>
        <a:buSzPct val="100000"/>
        <a:buFont typeface="Arial" charset="0"/>
        <a:buChar char="•"/>
        <a:defRPr sz="2000">
          <a:solidFill>
            <a:srgbClr val="366092"/>
          </a:solidFill>
          <a:latin typeface="Calibri" charset="0"/>
          <a:ea typeface="+mn-ea"/>
          <a:cs typeface="+mn-cs"/>
          <a:sym typeface="Calibri" charset="0"/>
        </a:defRPr>
      </a:lvl2pPr>
      <a:lvl3pPr marL="390525" indent="-47625" algn="l" rtl="0" eaLnBrk="1" fontAlgn="base" hangingPunct="1">
        <a:spcBef>
          <a:spcPts val="563"/>
        </a:spcBef>
        <a:spcAft>
          <a:spcPct val="0"/>
        </a:spcAft>
        <a:buSzPct val="100000"/>
        <a:buFont typeface="Arial" charset="0"/>
        <a:buChar char="•"/>
        <a:defRPr sz="2000">
          <a:solidFill>
            <a:srgbClr val="366092"/>
          </a:solidFill>
          <a:latin typeface="Calibri" charset="0"/>
          <a:ea typeface="+mn-ea"/>
          <a:cs typeface="+mn-cs"/>
          <a:sym typeface="Calibri" charset="0"/>
        </a:defRPr>
      </a:lvl3pPr>
      <a:lvl4pPr marL="56197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4pPr>
      <a:lvl5pPr marL="73342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5pPr>
      <a:lvl6pPr marL="90487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6pPr>
      <a:lvl7pPr marL="107632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7pPr>
      <a:lvl8pPr marL="124777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8pPr>
      <a:lvl9pPr marL="141922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66" name="Rectangle 1"/>
          <p:cNvSpPr>
            <a:spLocks noGrp="1" noChangeArrowheads="1"/>
          </p:cNvSpPr>
          <p:nvPr>
            <p:ph type="title"/>
          </p:nvPr>
        </p:nvSpPr>
        <p:spPr bwMode="auto">
          <a:xfrm>
            <a:off x="457200" y="566738"/>
            <a:ext cx="8229600" cy="519112"/>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Tree>
    <p:extLst>
      <p:ext uri="{BB962C8B-B14F-4D97-AF65-F5344CB8AC3E}">
        <p14:creationId xmlns:p14="http://schemas.microsoft.com/office/powerpoint/2010/main" val="1514369957"/>
      </p:ext>
    </p:extLst>
  </p:cSld>
  <p:clrMap bg1="lt1" tx1="dk1" bg2="lt2" tx2="dk2" accent1="accent1" accent2="accent2" accent3="accent3" accent4="accent4" accent5="accent5" accent6="accent6" hlink="hlink" folHlink="folHlink"/>
  <p:sldLayoutIdLst>
    <p:sldLayoutId id="2147484333" r:id="rId1"/>
    <p:sldLayoutId id="2147484334" r:id="rId2"/>
    <p:sldLayoutId id="2147484335" r:id="rId3"/>
    <p:sldLayoutId id="2147484336" r:id="rId4"/>
    <p:sldLayoutId id="2147484337" r:id="rId5"/>
    <p:sldLayoutId id="2147484338" r:id="rId6"/>
    <p:sldLayoutId id="2147484339" r:id="rId7"/>
    <p:sldLayoutId id="2147484340" r:id="rId8"/>
    <p:sldLayoutId id="2147484341" r:id="rId9"/>
    <p:sldLayoutId id="2147484342" r:id="rId10"/>
    <p:sldLayoutId id="2147484343" r:id="rId11"/>
  </p:sldLayoutIdLst>
  <p:transitio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90000"/>
        </a:lnSpc>
        <a:spcBef>
          <a:spcPts val="488"/>
        </a:spcBef>
        <a:spcAft>
          <a:spcPct val="0"/>
        </a:spcAft>
        <a:defRPr sz="2000">
          <a:solidFill>
            <a:srgbClr val="E6E6E6"/>
          </a:solidFill>
          <a:latin typeface="+mn-lt"/>
          <a:ea typeface="+mn-ea"/>
          <a:cs typeface="+mn-cs"/>
          <a:sym typeface="Lucida Grande" charset="0"/>
        </a:defRPr>
      </a:lvl1pPr>
      <a:lvl2pPr marL="219075" indent="-47625" algn="l" rtl="0" eaLnBrk="1" fontAlgn="base" hangingPunct="1">
        <a:spcBef>
          <a:spcPts val="675"/>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2pPr>
      <a:lvl3pPr marL="390525" indent="-47625" algn="l" rtl="0" eaLnBrk="1" fontAlgn="base" hangingPunct="1">
        <a:spcBef>
          <a:spcPts val="563"/>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3pPr>
      <a:lvl4pPr marL="56197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4pPr>
      <a:lvl5pPr marL="73342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5pPr>
      <a:lvl6pPr marL="90487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6pPr>
      <a:lvl7pPr marL="107632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7pPr>
      <a:lvl8pPr marL="124777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8pPr>
      <a:lvl9pPr marL="141922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290" name="Rectangle 1"/>
          <p:cNvSpPr>
            <a:spLocks noGrp="1" noChangeArrowheads="1"/>
          </p:cNvSpPr>
          <p:nvPr>
            <p:ph type="title"/>
          </p:nvPr>
        </p:nvSpPr>
        <p:spPr bwMode="auto">
          <a:xfrm>
            <a:off x="457200" y="566738"/>
            <a:ext cx="8229600" cy="519112"/>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Tree>
    <p:extLst>
      <p:ext uri="{BB962C8B-B14F-4D97-AF65-F5344CB8AC3E}">
        <p14:creationId xmlns:p14="http://schemas.microsoft.com/office/powerpoint/2010/main" val="138318367"/>
      </p:ext>
    </p:extLst>
  </p:cSld>
  <p:clrMap bg1="lt1" tx1="dk1" bg2="lt2" tx2="dk2" accent1="accent1" accent2="accent2" accent3="accent3" accent4="accent4" accent5="accent5" accent6="accent6" hlink="hlink" folHlink="folHlink"/>
  <p:sldLayoutIdLst>
    <p:sldLayoutId id="2147484345" r:id="rId1"/>
    <p:sldLayoutId id="2147484346" r:id="rId2"/>
    <p:sldLayoutId id="2147484347" r:id="rId3"/>
    <p:sldLayoutId id="2147484348" r:id="rId4"/>
    <p:sldLayoutId id="2147484349" r:id="rId5"/>
    <p:sldLayoutId id="2147484350" r:id="rId6"/>
    <p:sldLayoutId id="2147484351" r:id="rId7"/>
    <p:sldLayoutId id="2147484352" r:id="rId8"/>
    <p:sldLayoutId id="2147484353" r:id="rId9"/>
    <p:sldLayoutId id="2147484354" r:id="rId10"/>
    <p:sldLayoutId id="2147484355" r:id="rId11"/>
  </p:sldLayoutIdLst>
  <p:transition/>
  <p:txStyles>
    <p:titleStyle>
      <a:lvl1pPr algn="ctr" rtl="0" eaLnBrk="1" fontAlgn="base" hangingPunct="1">
        <a:spcBef>
          <a:spcPct val="0"/>
        </a:spcBef>
        <a:spcAft>
          <a:spcPct val="0"/>
        </a:spcAft>
        <a:defRPr sz="3200" b="1">
          <a:solidFill>
            <a:srgbClr val="0F243E"/>
          </a:solidFill>
          <a:latin typeface="+mj-lt"/>
          <a:ea typeface="+mj-ea"/>
          <a:cs typeface="+mj-cs"/>
          <a:sym typeface="Lucida Grande" charset="0"/>
        </a:defRPr>
      </a:lvl1pPr>
      <a:lvl2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90000"/>
        </a:lnSpc>
        <a:spcBef>
          <a:spcPts val="488"/>
        </a:spcBef>
        <a:spcAft>
          <a:spcPct val="0"/>
        </a:spcAft>
        <a:defRPr sz="2000">
          <a:solidFill>
            <a:srgbClr val="366092"/>
          </a:solidFill>
          <a:latin typeface="+mn-lt"/>
          <a:ea typeface="+mn-ea"/>
          <a:cs typeface="+mn-cs"/>
          <a:sym typeface="Lucida Grande" charset="0"/>
        </a:defRPr>
      </a:lvl1pPr>
      <a:lvl2pPr marL="219075" indent="-47625" algn="l" rtl="0" eaLnBrk="1" fontAlgn="base" hangingPunct="1">
        <a:spcBef>
          <a:spcPts val="675"/>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2pPr>
      <a:lvl3pPr marL="390525" indent="-47625" algn="l" rtl="0" eaLnBrk="1" fontAlgn="base" hangingPunct="1">
        <a:spcBef>
          <a:spcPts val="563"/>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3pPr>
      <a:lvl4pPr marL="56197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4pPr>
      <a:lvl5pPr marL="73342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5pPr>
      <a:lvl6pPr marL="90487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6pPr>
      <a:lvl7pPr marL="107632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7pPr>
      <a:lvl8pPr marL="124777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8pPr>
      <a:lvl9pPr marL="141922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314" name="Rectangle 1"/>
          <p:cNvSpPr>
            <a:spLocks noGrp="1" noChangeArrowheads="1"/>
          </p:cNvSpPr>
          <p:nvPr>
            <p:ph type="title"/>
          </p:nvPr>
        </p:nvSpPr>
        <p:spPr bwMode="auto">
          <a:xfrm>
            <a:off x="457200" y="566738"/>
            <a:ext cx="8229600" cy="519112"/>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
        <p:nvSpPr>
          <p:cNvPr id="13315" name="Oval 2"/>
          <p:cNvSpPr>
            <a:spLocks/>
          </p:cNvSpPr>
          <p:nvPr/>
        </p:nvSpPr>
        <p:spPr bwMode="auto">
          <a:xfrm>
            <a:off x="5805488" y="2563813"/>
            <a:ext cx="1825625" cy="1825625"/>
          </a:xfrm>
          <a:prstGeom prst="ellipse">
            <a:avLst/>
          </a:prstGeom>
          <a:solidFill>
            <a:schemeClr val="accent1"/>
          </a:solidFill>
          <a:ln>
            <a:noFill/>
          </a:ln>
          <a:extLst>
            <a:ext uri="{91240B29-F687-4f45-9708-019B960494DF}">
              <a14:hiddenLine xmlns:a14="http://schemas.microsoft.com/office/drawing/2010/main" xmlns="" w="9525">
                <a:solidFill>
                  <a:schemeClr val="tx1"/>
                </a:solidFill>
                <a:round/>
                <a:headEnd/>
                <a:tailEnd/>
              </a14:hiddenLine>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a:p>
        </p:txBody>
      </p:sp>
      <p:sp>
        <p:nvSpPr>
          <p:cNvPr id="13316" name="Oval 3"/>
          <p:cNvSpPr>
            <a:spLocks/>
          </p:cNvSpPr>
          <p:nvPr/>
        </p:nvSpPr>
        <p:spPr bwMode="auto">
          <a:xfrm>
            <a:off x="3660775" y="2560638"/>
            <a:ext cx="1825625" cy="1824037"/>
          </a:xfrm>
          <a:prstGeom prst="ellipse">
            <a:avLst/>
          </a:prstGeom>
          <a:solidFill>
            <a:schemeClr val="accent1"/>
          </a:solidFill>
          <a:ln>
            <a:noFill/>
          </a:ln>
          <a:extLst>
            <a:ext uri="{91240B29-F687-4f45-9708-019B960494DF}">
              <a14:hiddenLine xmlns:a14="http://schemas.microsoft.com/office/drawing/2010/main" xmlns="" w="9525">
                <a:solidFill>
                  <a:schemeClr val="tx1"/>
                </a:solidFill>
                <a:round/>
                <a:headEnd/>
                <a:tailEnd/>
              </a14:hiddenLine>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a:p>
        </p:txBody>
      </p:sp>
      <p:sp>
        <p:nvSpPr>
          <p:cNvPr id="13317" name="Oval 4"/>
          <p:cNvSpPr>
            <a:spLocks/>
          </p:cNvSpPr>
          <p:nvPr/>
        </p:nvSpPr>
        <p:spPr bwMode="auto">
          <a:xfrm>
            <a:off x="1517650" y="2563813"/>
            <a:ext cx="1825625" cy="1825625"/>
          </a:xfrm>
          <a:prstGeom prst="ellipse">
            <a:avLst/>
          </a:prstGeom>
          <a:solidFill>
            <a:schemeClr val="accent1"/>
          </a:solidFill>
          <a:ln>
            <a:noFill/>
          </a:ln>
          <a:extLst>
            <a:ext uri="{91240B29-F687-4f45-9708-019B960494DF}">
              <a14:hiddenLine xmlns:a14="http://schemas.microsoft.com/office/drawing/2010/main" xmlns="" w="9525">
                <a:solidFill>
                  <a:schemeClr val="tx1"/>
                </a:solidFill>
                <a:round/>
                <a:headEnd/>
                <a:tailEnd/>
              </a14:hiddenLine>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a:p>
        </p:txBody>
      </p:sp>
    </p:spTree>
    <p:extLst>
      <p:ext uri="{BB962C8B-B14F-4D97-AF65-F5344CB8AC3E}">
        <p14:creationId xmlns:p14="http://schemas.microsoft.com/office/powerpoint/2010/main" val="736219279"/>
      </p:ext>
    </p:extLst>
  </p:cSld>
  <p:clrMap bg1="lt1" tx1="dk1" bg2="lt2" tx2="dk2" accent1="accent1" accent2="accent2" accent3="accent3" accent4="accent4" accent5="accent5" accent6="accent6" hlink="hlink" folHlink="folHlink"/>
  <p:sldLayoutIdLst>
    <p:sldLayoutId id="2147484357" r:id="rId1"/>
    <p:sldLayoutId id="2147484358" r:id="rId2"/>
    <p:sldLayoutId id="2147484359" r:id="rId3"/>
    <p:sldLayoutId id="2147484360" r:id="rId4"/>
    <p:sldLayoutId id="2147484361" r:id="rId5"/>
    <p:sldLayoutId id="2147484362" r:id="rId6"/>
    <p:sldLayoutId id="2147484363" r:id="rId7"/>
    <p:sldLayoutId id="2147484364" r:id="rId8"/>
    <p:sldLayoutId id="2147484365" r:id="rId9"/>
    <p:sldLayoutId id="2147484366" r:id="rId10"/>
    <p:sldLayoutId id="2147484367" r:id="rId11"/>
  </p:sldLayoutIdLst>
  <p:transitio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90000"/>
        </a:lnSpc>
        <a:spcBef>
          <a:spcPts val="488"/>
        </a:spcBef>
        <a:spcAft>
          <a:spcPct val="0"/>
        </a:spcAft>
        <a:defRPr sz="2000">
          <a:solidFill>
            <a:srgbClr val="E6E6E6"/>
          </a:solidFill>
          <a:latin typeface="+mn-lt"/>
          <a:ea typeface="+mn-ea"/>
          <a:cs typeface="+mn-cs"/>
          <a:sym typeface="Lucida Grande" charset="0"/>
        </a:defRPr>
      </a:lvl1pPr>
      <a:lvl2pPr marL="219075" indent="-47625" algn="l" rtl="0" eaLnBrk="1" fontAlgn="base" hangingPunct="1">
        <a:spcBef>
          <a:spcPts val="675"/>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2pPr>
      <a:lvl3pPr marL="390525" indent="-47625" algn="l" rtl="0" eaLnBrk="1" fontAlgn="base" hangingPunct="1">
        <a:spcBef>
          <a:spcPts val="563"/>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3pPr>
      <a:lvl4pPr marL="56197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4pPr>
      <a:lvl5pPr marL="73342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5pPr>
      <a:lvl6pPr marL="90487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6pPr>
      <a:lvl7pPr marL="107632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7pPr>
      <a:lvl8pPr marL="124777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8pPr>
      <a:lvl9pPr marL="141922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338" name="Rectangle 1"/>
          <p:cNvSpPr>
            <a:spLocks noGrp="1" noChangeArrowheads="1"/>
          </p:cNvSpPr>
          <p:nvPr>
            <p:ph type="title"/>
          </p:nvPr>
        </p:nvSpPr>
        <p:spPr bwMode="auto">
          <a:xfrm>
            <a:off x="3314700" y="1574800"/>
            <a:ext cx="5553075" cy="608013"/>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
        <p:nvSpPr>
          <p:cNvPr id="14339" name="Rectangle 2"/>
          <p:cNvSpPr>
            <a:spLocks noGrp="1" noChangeArrowheads="1"/>
          </p:cNvSpPr>
          <p:nvPr>
            <p:ph type="body" idx="1"/>
          </p:nvPr>
        </p:nvSpPr>
        <p:spPr bwMode="auto">
          <a:xfrm>
            <a:off x="3436938" y="2182813"/>
            <a:ext cx="5464175" cy="243522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text styles</a:t>
            </a:r>
          </a:p>
          <a:p>
            <a:pPr lvl="1"/>
            <a:r>
              <a:rPr lang="en-US">
                <a:sym typeface="Lucida Grande" charset="0"/>
              </a:rPr>
              <a:t>Second level</a:t>
            </a:r>
          </a:p>
          <a:p>
            <a:pPr lvl="2"/>
            <a:r>
              <a:rPr lang="en-US">
                <a:sym typeface="Lucida Grande" charset="0"/>
              </a:rPr>
              <a:t>Third level</a:t>
            </a:r>
          </a:p>
          <a:p>
            <a:pPr lvl="3"/>
            <a:r>
              <a:rPr lang="en-US">
                <a:sym typeface="Lucida Grande" charset="0"/>
              </a:rPr>
              <a:t>Fourth level</a:t>
            </a:r>
          </a:p>
          <a:p>
            <a:pPr lvl="4"/>
            <a:r>
              <a:rPr lang="en-US">
                <a:sym typeface="Lucida Grande" charset="0"/>
              </a:rPr>
              <a:t>Fifth level</a:t>
            </a:r>
          </a:p>
        </p:txBody>
      </p:sp>
    </p:spTree>
    <p:extLst>
      <p:ext uri="{BB962C8B-B14F-4D97-AF65-F5344CB8AC3E}">
        <p14:creationId xmlns:p14="http://schemas.microsoft.com/office/powerpoint/2010/main" val="1029432141"/>
      </p:ext>
    </p:extLst>
  </p:cSld>
  <p:clrMap bg1="lt1" tx1="dk1" bg2="lt2" tx2="dk2" accent1="accent1" accent2="accent2" accent3="accent3" accent4="accent4" accent5="accent5" accent6="accent6" hlink="hlink" folHlink="folHlink"/>
  <p:sldLayoutIdLst>
    <p:sldLayoutId id="2147484369" r:id="rId1"/>
    <p:sldLayoutId id="2147484370" r:id="rId2"/>
    <p:sldLayoutId id="2147484371" r:id="rId3"/>
    <p:sldLayoutId id="2147484372" r:id="rId4"/>
    <p:sldLayoutId id="2147484373" r:id="rId5"/>
    <p:sldLayoutId id="2147484374" r:id="rId6"/>
    <p:sldLayoutId id="2147484375" r:id="rId7"/>
    <p:sldLayoutId id="2147484376" r:id="rId8"/>
    <p:sldLayoutId id="2147484377" r:id="rId9"/>
    <p:sldLayoutId id="2147484378" r:id="rId10"/>
    <p:sldLayoutId id="2147484379" r:id="rId11"/>
  </p:sldLayoutIdLst>
  <p:transition/>
  <p:txStyles>
    <p:titleStyle>
      <a:lvl1pPr algn="l" rtl="0" eaLnBrk="1" fontAlgn="base" hangingPunct="1">
        <a:spcBef>
          <a:spcPct val="0"/>
        </a:spcBef>
        <a:spcAft>
          <a:spcPct val="0"/>
        </a:spcAft>
        <a:defRPr sz="2400" b="1">
          <a:solidFill>
            <a:srgbClr val="0F243E"/>
          </a:solidFill>
          <a:latin typeface="+mj-lt"/>
          <a:ea typeface="+mj-ea"/>
          <a:cs typeface="+mj-cs"/>
          <a:sym typeface="Lucida Grande" charset="0"/>
        </a:defRPr>
      </a:lvl1pPr>
      <a:lvl2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2pPr>
      <a:lvl3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3pPr>
      <a:lvl4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4pPr>
      <a:lvl5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5pPr>
      <a:lvl6pPr marL="1714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6pPr>
      <a:lvl7pPr marL="3429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7pPr>
      <a:lvl8pPr marL="5143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8pPr>
      <a:lvl9pPr marL="6858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366092"/>
        </a:buClr>
        <a:buSzPct val="100000"/>
        <a:buFont typeface="Thonburi" charset="0"/>
        <a:buChar char="•"/>
        <a:defRPr sz="2100" b="1">
          <a:solidFill>
            <a:srgbClr val="366092"/>
          </a:solidFill>
          <a:latin typeface="+mn-lt"/>
          <a:ea typeface="+mn-ea"/>
          <a:cs typeface="+mn-cs"/>
          <a:sym typeface="Lucida Grande" charset="0"/>
        </a:defRPr>
      </a:lvl1pPr>
      <a:lvl2pPr marL="573088" indent="-200025" algn="l" rtl="0" eaLnBrk="1" fontAlgn="base" hangingPunct="1">
        <a:spcBef>
          <a:spcPts val="675"/>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2pPr>
      <a:lvl3pPr marL="573088" indent="-200025" algn="l" rtl="0" eaLnBrk="1" fontAlgn="base" hangingPunct="1">
        <a:spcBef>
          <a:spcPts val="563"/>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3pPr>
      <a:lvl4pPr marL="573088"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4pPr>
      <a:lvl5pPr marL="573088"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5pPr>
      <a:lvl6pPr marL="745331"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6pPr>
      <a:lvl7pPr marL="916781"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7pPr>
      <a:lvl8pPr marL="1088231"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8pPr>
      <a:lvl9pPr marL="1259681"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358775" y="1169988"/>
            <a:ext cx="8388350" cy="2722562"/>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Tree>
    <p:extLst>
      <p:ext uri="{BB962C8B-B14F-4D97-AF65-F5344CB8AC3E}">
        <p14:creationId xmlns:p14="http://schemas.microsoft.com/office/powerpoint/2010/main" val="2234788004"/>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ransition/>
  <p:txStyles>
    <p:titleStyle>
      <a:lvl1pPr algn="ctr" rtl="0" eaLnBrk="1" fontAlgn="base" hangingPunct="1">
        <a:spcBef>
          <a:spcPct val="0"/>
        </a:spcBef>
        <a:spcAft>
          <a:spcPct val="0"/>
        </a:spcAft>
        <a:defRPr sz="160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362" name="Rectangle 1"/>
          <p:cNvSpPr>
            <a:spLocks noGrp="1" noChangeArrowheads="1"/>
          </p:cNvSpPr>
          <p:nvPr>
            <p:ph type="title"/>
          </p:nvPr>
        </p:nvSpPr>
        <p:spPr bwMode="auto">
          <a:xfrm>
            <a:off x="3314700" y="1574800"/>
            <a:ext cx="5553075" cy="608013"/>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
        <p:nvSpPr>
          <p:cNvPr id="15363" name="Rectangle 2"/>
          <p:cNvSpPr>
            <a:spLocks noGrp="1" noChangeArrowheads="1"/>
          </p:cNvSpPr>
          <p:nvPr>
            <p:ph type="body" idx="1"/>
          </p:nvPr>
        </p:nvSpPr>
        <p:spPr bwMode="auto">
          <a:xfrm>
            <a:off x="3436938" y="2182813"/>
            <a:ext cx="5464175" cy="243522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text styles</a:t>
            </a:r>
          </a:p>
          <a:p>
            <a:pPr lvl="1"/>
            <a:r>
              <a:rPr lang="en-US">
                <a:sym typeface="Lucida Grande" charset="0"/>
              </a:rPr>
              <a:t>Second level</a:t>
            </a:r>
          </a:p>
          <a:p>
            <a:pPr lvl="2"/>
            <a:r>
              <a:rPr lang="en-US">
                <a:sym typeface="Lucida Grande" charset="0"/>
              </a:rPr>
              <a:t>Third level</a:t>
            </a:r>
          </a:p>
          <a:p>
            <a:pPr lvl="3"/>
            <a:r>
              <a:rPr lang="en-US">
                <a:sym typeface="Lucida Grande" charset="0"/>
              </a:rPr>
              <a:t>Fourth level</a:t>
            </a:r>
          </a:p>
          <a:p>
            <a:pPr lvl="4"/>
            <a:r>
              <a:rPr lang="en-US">
                <a:sym typeface="Lucida Grande" charset="0"/>
              </a:rPr>
              <a:t>Fifth level</a:t>
            </a:r>
          </a:p>
        </p:txBody>
      </p:sp>
    </p:spTree>
    <p:extLst>
      <p:ext uri="{BB962C8B-B14F-4D97-AF65-F5344CB8AC3E}">
        <p14:creationId xmlns:p14="http://schemas.microsoft.com/office/powerpoint/2010/main" val="727998713"/>
      </p:ext>
    </p:extLst>
  </p:cSld>
  <p:clrMap bg1="lt1" tx1="dk1" bg2="lt2" tx2="dk2" accent1="accent1" accent2="accent2" accent3="accent3" accent4="accent4" accent5="accent5" accent6="accent6" hlink="hlink" folHlink="folHlink"/>
  <p:sldLayoutIdLst>
    <p:sldLayoutId id="2147484381" r:id="rId1"/>
    <p:sldLayoutId id="2147484382" r:id="rId2"/>
    <p:sldLayoutId id="2147484383" r:id="rId3"/>
    <p:sldLayoutId id="2147484384" r:id="rId4"/>
    <p:sldLayoutId id="2147484385" r:id="rId5"/>
    <p:sldLayoutId id="2147484386" r:id="rId6"/>
    <p:sldLayoutId id="2147484387" r:id="rId7"/>
    <p:sldLayoutId id="2147484388" r:id="rId8"/>
    <p:sldLayoutId id="2147484389" r:id="rId9"/>
    <p:sldLayoutId id="2147484390" r:id="rId10"/>
    <p:sldLayoutId id="2147484391" r:id="rId11"/>
  </p:sldLayoutIdLst>
  <p:transition/>
  <p:txStyles>
    <p:titleStyle>
      <a:lvl1pPr algn="l" rtl="0" eaLnBrk="1" fontAlgn="base" hangingPunct="1">
        <a:spcBef>
          <a:spcPct val="0"/>
        </a:spcBef>
        <a:spcAft>
          <a:spcPct val="0"/>
        </a:spcAft>
        <a:defRPr sz="2400" b="1">
          <a:solidFill>
            <a:srgbClr val="0F243E"/>
          </a:solidFill>
          <a:latin typeface="+mj-lt"/>
          <a:ea typeface="+mj-ea"/>
          <a:cs typeface="+mj-cs"/>
          <a:sym typeface="Lucida Grande" charset="0"/>
        </a:defRPr>
      </a:lvl1pPr>
      <a:lvl2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2pPr>
      <a:lvl3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3pPr>
      <a:lvl4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4pPr>
      <a:lvl5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5pPr>
      <a:lvl6pPr marL="1714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6pPr>
      <a:lvl7pPr marL="3429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7pPr>
      <a:lvl8pPr marL="5143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8pPr>
      <a:lvl9pPr marL="6858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488"/>
        </a:spcBef>
        <a:spcAft>
          <a:spcPct val="0"/>
        </a:spcAft>
        <a:defRPr sz="2100" b="1">
          <a:solidFill>
            <a:srgbClr val="366092"/>
          </a:solidFill>
          <a:latin typeface="+mn-lt"/>
          <a:ea typeface="+mn-ea"/>
          <a:cs typeface="+mn-cs"/>
          <a:sym typeface="Lucida Grande" charset="0"/>
        </a:defRPr>
      </a:lvl1pPr>
      <a:lvl2pPr marL="95250" indent="-95250" algn="l" rtl="0" eaLnBrk="1" fontAlgn="base" hangingPunct="1">
        <a:spcBef>
          <a:spcPts val="675"/>
        </a:spcBef>
        <a:spcAft>
          <a:spcPct val="0"/>
        </a:spcAft>
        <a:defRPr sz="2100" b="1">
          <a:solidFill>
            <a:srgbClr val="366092"/>
          </a:solidFill>
          <a:latin typeface="+mn-lt"/>
          <a:ea typeface="+mn-ea"/>
          <a:cs typeface="+mn-cs"/>
          <a:sym typeface="Lucida Grande" charset="0"/>
        </a:defRPr>
      </a:lvl2pPr>
      <a:lvl3pPr marL="95250" indent="-95250" algn="l" rtl="0" eaLnBrk="1" fontAlgn="base" hangingPunct="1">
        <a:spcBef>
          <a:spcPts val="563"/>
        </a:spcBef>
        <a:spcAft>
          <a:spcPct val="0"/>
        </a:spcAft>
        <a:defRPr sz="2100" b="1">
          <a:solidFill>
            <a:srgbClr val="366092"/>
          </a:solidFill>
          <a:latin typeface="+mn-lt"/>
          <a:ea typeface="+mn-ea"/>
          <a:cs typeface="+mn-cs"/>
          <a:sym typeface="Lucida Grande" charset="0"/>
        </a:defRPr>
      </a:lvl3pPr>
      <a:lvl4pPr marL="952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4pPr>
      <a:lvl5pPr marL="952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5pPr>
      <a:lvl6pPr marL="26670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6pPr>
      <a:lvl7pPr marL="4381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7pPr>
      <a:lvl8pPr marL="60960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8pPr>
      <a:lvl9pPr marL="7810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386" name="Rectangle 1"/>
          <p:cNvSpPr>
            <a:spLocks noGrp="1" noChangeArrowheads="1"/>
          </p:cNvSpPr>
          <p:nvPr>
            <p:ph type="title"/>
          </p:nvPr>
        </p:nvSpPr>
        <p:spPr bwMode="auto">
          <a:xfrm>
            <a:off x="3714750" y="923925"/>
            <a:ext cx="5075238" cy="244792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pic>
        <p:nvPicPr>
          <p:cNvPr id="16387" name="Picture 2"/>
          <p:cNvPicPr>
            <a:picLocks noChangeAspect="1" noChangeArrowheads="1"/>
          </p:cNvPicPr>
          <p:nvPr/>
        </p:nvPicPr>
        <p:blipFill>
          <a:blip r:embed="rId13" cstate="email">
            <a:extLst>
              <a:ext uri="{28A0092B-C50C-407E-A947-70E740481C1C}">
                <a14:useLocalDpi xmlns:a14="http://schemas.microsoft.com/office/drawing/2010/main" val="0"/>
              </a:ext>
            </a:extLst>
          </a:blip>
          <a:srcRect b="36331"/>
          <a:stretch>
            <a:fillRect/>
          </a:stretch>
        </p:blipFill>
        <p:spPr bwMode="auto">
          <a:xfrm>
            <a:off x="6721475" y="4429125"/>
            <a:ext cx="2003425" cy="447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Tree>
    <p:extLst>
      <p:ext uri="{BB962C8B-B14F-4D97-AF65-F5344CB8AC3E}">
        <p14:creationId xmlns:p14="http://schemas.microsoft.com/office/powerpoint/2010/main" val="2419736380"/>
      </p:ext>
    </p:extLst>
  </p:cSld>
  <p:clrMap bg1="lt1" tx1="dk1" bg2="lt2" tx2="dk2" accent1="accent1" accent2="accent2" accent3="accent3" accent4="accent4" accent5="accent5" accent6="accent6" hlink="hlink" folHlink="fol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transition/>
  <p:txStyles>
    <p:titleStyle>
      <a:lvl1pPr algn="r" rtl="0" eaLnBrk="1" fontAlgn="base" hangingPunct="1">
        <a:spcBef>
          <a:spcPct val="0"/>
        </a:spcBef>
        <a:spcAft>
          <a:spcPct val="0"/>
        </a:spcAft>
        <a:defRPr sz="3600" b="1">
          <a:solidFill>
            <a:srgbClr val="FFFFFF"/>
          </a:solidFill>
          <a:latin typeface="+mj-lt"/>
          <a:ea typeface="+mj-ea"/>
          <a:cs typeface="+mj-cs"/>
          <a:sym typeface="Lucida Grande" charset="0"/>
        </a:defRPr>
      </a:lvl1pPr>
      <a:lvl2pPr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2pPr>
      <a:lvl3pPr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3pPr>
      <a:lvl4pPr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4pPr>
      <a:lvl5pPr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5pPr>
      <a:lvl6pPr marL="171450"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6pPr>
      <a:lvl7pPr marL="342900"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7pPr>
      <a:lvl8pPr marL="514350"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8pPr>
      <a:lvl9pPr marL="685800"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450"/>
        </a:spcBef>
        <a:spcAft>
          <a:spcPct val="0"/>
        </a:spcAft>
        <a:defRPr b="1">
          <a:solidFill>
            <a:srgbClr val="0F243E"/>
          </a:solidFill>
          <a:latin typeface="+mn-lt"/>
          <a:ea typeface="+mn-ea"/>
          <a:cs typeface="+mn-cs"/>
          <a:sym typeface="Lucida Grande" charset="0"/>
        </a:defRPr>
      </a:lvl1pPr>
      <a:lvl2pPr marL="92075" indent="-44450" algn="l" rtl="0" eaLnBrk="1" fontAlgn="base" hangingPunct="1">
        <a:spcBef>
          <a:spcPts val="675"/>
        </a:spcBef>
        <a:spcAft>
          <a:spcPct val="0"/>
        </a:spcAft>
        <a:buClr>
          <a:srgbClr val="000000"/>
        </a:buClr>
        <a:buSzPct val="100000"/>
        <a:buFont typeface="Thonburi" charset="0"/>
        <a:buChar char="•"/>
        <a:defRPr b="1">
          <a:solidFill>
            <a:schemeClr val="tx1"/>
          </a:solidFill>
          <a:latin typeface="+mn-lt"/>
          <a:ea typeface="ヒラギノ角ゴ ProN W3" charset="0"/>
          <a:cs typeface="ヒラギノ角ゴ ProN W3" charset="0"/>
          <a:sym typeface="Lucida Grande" charset="0"/>
        </a:defRPr>
      </a:lvl2pPr>
      <a:lvl3pPr marL="185738" indent="-47625" algn="l" rtl="0" eaLnBrk="1" fontAlgn="base" hangingPunct="1">
        <a:spcBef>
          <a:spcPts val="563"/>
        </a:spcBef>
        <a:spcAft>
          <a:spcPct val="0"/>
        </a:spcAft>
        <a:buClr>
          <a:srgbClr val="000000"/>
        </a:buClr>
        <a:buSzPct val="100000"/>
        <a:buFont typeface="Thonburi" charset="0"/>
        <a:buChar char="•"/>
        <a:defRPr sz="1600" b="1">
          <a:solidFill>
            <a:schemeClr val="tx1"/>
          </a:solidFill>
          <a:latin typeface="+mn-lt"/>
          <a:ea typeface="ヒラギノ角ゴ ProN W3" charset="0"/>
          <a:cs typeface="ヒラギノ角ゴ ProN W3" charset="0"/>
          <a:sym typeface="Lucida Grande" charset="0"/>
        </a:defRPr>
      </a:lvl3pPr>
      <a:lvl4pPr marL="285750" indent="-47625" algn="l" rtl="0" eaLnBrk="1" fontAlgn="base" hangingPunct="1">
        <a:spcBef>
          <a:spcPts val="488"/>
        </a:spcBef>
        <a:spcAft>
          <a:spcPct val="0"/>
        </a:spcAft>
        <a:buClr>
          <a:srgbClr val="000000"/>
        </a:buClr>
        <a:buSzPct val="50000"/>
        <a:buFont typeface="Calibri" charset="0"/>
        <a:buChar char="•"/>
        <a:defRPr sz="1400" b="1">
          <a:solidFill>
            <a:schemeClr val="tx1"/>
          </a:solidFill>
          <a:latin typeface="Calibri" charset="0"/>
          <a:ea typeface="ヒラギノ角ゴ ProN W3" charset="0"/>
          <a:cs typeface="ヒラギノ角ゴ ProN W3" charset="0"/>
          <a:sym typeface="Calibri" charset="0"/>
        </a:defRPr>
      </a:lvl4pPr>
      <a:lvl5pPr marL="38100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5pPr>
      <a:lvl6pPr marL="55245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6pPr>
      <a:lvl7pPr marL="72390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7pPr>
      <a:lvl8pPr marL="89535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8pPr>
      <a:lvl9pPr marL="106680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410" name="Rectangle 1"/>
          <p:cNvSpPr>
            <a:spLocks noGrp="1" noChangeArrowheads="1"/>
          </p:cNvSpPr>
          <p:nvPr>
            <p:ph type="title"/>
          </p:nvPr>
        </p:nvSpPr>
        <p:spPr bwMode="auto">
          <a:xfrm>
            <a:off x="176213" y="1676400"/>
            <a:ext cx="5553075" cy="468313"/>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
        <p:nvSpPr>
          <p:cNvPr id="17411" name="Rectangle 2"/>
          <p:cNvSpPr>
            <a:spLocks noGrp="1" noChangeArrowheads="1"/>
          </p:cNvSpPr>
          <p:nvPr>
            <p:ph type="body" idx="1"/>
          </p:nvPr>
        </p:nvSpPr>
        <p:spPr bwMode="auto">
          <a:xfrm>
            <a:off x="176213" y="2144713"/>
            <a:ext cx="5553075" cy="239712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text styles</a:t>
            </a:r>
          </a:p>
          <a:p>
            <a:pPr lvl="1"/>
            <a:r>
              <a:rPr lang="en-US">
                <a:sym typeface="Lucida Grande" charset="0"/>
              </a:rPr>
              <a:t>Second level</a:t>
            </a:r>
          </a:p>
          <a:p>
            <a:pPr lvl="2"/>
            <a:r>
              <a:rPr lang="en-US">
                <a:sym typeface="Lucida Grande" charset="0"/>
              </a:rPr>
              <a:t>Third level</a:t>
            </a:r>
          </a:p>
          <a:p>
            <a:pPr lvl="3"/>
            <a:r>
              <a:rPr lang="en-US">
                <a:sym typeface="Lucida Grande" charset="0"/>
              </a:rPr>
              <a:t>Fourth level</a:t>
            </a:r>
          </a:p>
          <a:p>
            <a:pPr lvl="4"/>
            <a:r>
              <a:rPr lang="en-US">
                <a:sym typeface="Lucida Grande" charset="0"/>
              </a:rPr>
              <a:t>Fifth level</a:t>
            </a:r>
          </a:p>
        </p:txBody>
      </p:sp>
    </p:spTree>
    <p:extLst>
      <p:ext uri="{BB962C8B-B14F-4D97-AF65-F5344CB8AC3E}">
        <p14:creationId xmlns:p14="http://schemas.microsoft.com/office/powerpoint/2010/main" val="2277634313"/>
      </p:ext>
    </p:extLst>
  </p:cSld>
  <p:clrMap bg1="lt1" tx1="dk1" bg2="lt2" tx2="dk2" accent1="accent1" accent2="accent2" accent3="accent3" accent4="accent4" accent5="accent5" accent6="accent6" hlink="hlink" folHlink="folHlink"/>
  <p:sldLayoutIdLst>
    <p:sldLayoutId id="2147484405" r:id="rId1"/>
    <p:sldLayoutId id="2147484406" r:id="rId2"/>
    <p:sldLayoutId id="2147484407" r:id="rId3"/>
    <p:sldLayoutId id="2147484408" r:id="rId4"/>
    <p:sldLayoutId id="2147484409" r:id="rId5"/>
    <p:sldLayoutId id="2147484410" r:id="rId6"/>
    <p:sldLayoutId id="2147484411" r:id="rId7"/>
    <p:sldLayoutId id="2147484412" r:id="rId8"/>
    <p:sldLayoutId id="2147484413" r:id="rId9"/>
    <p:sldLayoutId id="2147484414" r:id="rId10"/>
    <p:sldLayoutId id="2147484415" r:id="rId11"/>
  </p:sldLayoutIdLst>
  <p:transition/>
  <p:txStyles>
    <p:titleStyle>
      <a:lvl1pPr algn="l" rtl="0" eaLnBrk="1" fontAlgn="base" hangingPunct="1">
        <a:spcBef>
          <a:spcPct val="0"/>
        </a:spcBef>
        <a:spcAft>
          <a:spcPct val="0"/>
        </a:spcAft>
        <a:defRPr sz="2400" b="1">
          <a:solidFill>
            <a:srgbClr val="0F243E"/>
          </a:solidFill>
          <a:latin typeface="+mj-lt"/>
          <a:ea typeface="+mj-ea"/>
          <a:cs typeface="+mj-cs"/>
          <a:sym typeface="Lucida Grande" charset="0"/>
        </a:defRPr>
      </a:lvl1pPr>
      <a:lvl2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2pPr>
      <a:lvl3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3pPr>
      <a:lvl4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4pPr>
      <a:lvl5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5pPr>
      <a:lvl6pPr marL="1714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6pPr>
      <a:lvl7pPr marL="3429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7pPr>
      <a:lvl8pPr marL="5143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8pPr>
      <a:lvl9pPr marL="6858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lnSpc>
          <a:spcPct val="90000"/>
        </a:lnSpc>
        <a:spcBef>
          <a:spcPts val="488"/>
        </a:spcBef>
        <a:spcAft>
          <a:spcPct val="0"/>
        </a:spcAft>
        <a:defRPr sz="2100" b="1">
          <a:solidFill>
            <a:srgbClr val="366092"/>
          </a:solidFill>
          <a:latin typeface="+mn-lt"/>
          <a:ea typeface="+mn-ea"/>
          <a:cs typeface="+mn-cs"/>
          <a:sym typeface="Lucida Grande" charset="0"/>
        </a:defRPr>
      </a:lvl1pPr>
      <a:lvl2pPr marL="95250" indent="-95250" algn="l" rtl="0" eaLnBrk="1" fontAlgn="base" hangingPunct="1">
        <a:spcBef>
          <a:spcPts val="675"/>
        </a:spcBef>
        <a:spcAft>
          <a:spcPct val="0"/>
        </a:spcAft>
        <a:defRPr sz="2100" b="1">
          <a:solidFill>
            <a:srgbClr val="366092"/>
          </a:solidFill>
          <a:latin typeface="+mn-lt"/>
          <a:ea typeface="+mn-ea"/>
          <a:cs typeface="+mn-cs"/>
          <a:sym typeface="Lucida Grande" charset="0"/>
        </a:defRPr>
      </a:lvl2pPr>
      <a:lvl3pPr marL="95250" indent="-95250" algn="l" rtl="0" eaLnBrk="1" fontAlgn="base" hangingPunct="1">
        <a:spcBef>
          <a:spcPts val="563"/>
        </a:spcBef>
        <a:spcAft>
          <a:spcPct val="0"/>
        </a:spcAft>
        <a:defRPr sz="2100" b="1">
          <a:solidFill>
            <a:srgbClr val="366092"/>
          </a:solidFill>
          <a:latin typeface="+mn-lt"/>
          <a:ea typeface="+mn-ea"/>
          <a:cs typeface="+mn-cs"/>
          <a:sym typeface="Lucida Grande" charset="0"/>
        </a:defRPr>
      </a:lvl3pPr>
      <a:lvl4pPr marL="952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4pPr>
      <a:lvl5pPr marL="952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5pPr>
      <a:lvl6pPr marL="26670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6pPr>
      <a:lvl7pPr marL="4381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7pPr>
      <a:lvl8pPr marL="60960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8pPr>
      <a:lvl9pPr marL="7810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434" name="Rectangle 1"/>
          <p:cNvSpPr>
            <a:spLocks noGrp="1" noChangeArrowheads="1"/>
          </p:cNvSpPr>
          <p:nvPr>
            <p:ph type="title"/>
          </p:nvPr>
        </p:nvSpPr>
        <p:spPr bwMode="auto">
          <a:xfrm>
            <a:off x="457200" y="200025"/>
            <a:ext cx="8229600" cy="828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
        <p:nvSpPr>
          <p:cNvPr id="18435" name="Rectangle 2"/>
          <p:cNvSpPr>
            <a:spLocks noGrp="1" noChangeArrowheads="1"/>
          </p:cNvSpPr>
          <p:nvPr>
            <p:ph type="body" idx="1"/>
          </p:nvPr>
        </p:nvSpPr>
        <p:spPr bwMode="auto">
          <a:xfrm>
            <a:off x="842963" y="1028700"/>
            <a:ext cx="7458075" cy="4062413"/>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text styles</a:t>
            </a:r>
          </a:p>
          <a:p>
            <a:pPr lvl="1"/>
            <a:r>
              <a:rPr lang="en-US">
                <a:sym typeface="Lucida Grande" charset="0"/>
              </a:rPr>
              <a:t>Second level</a:t>
            </a:r>
          </a:p>
          <a:p>
            <a:pPr lvl="2"/>
            <a:r>
              <a:rPr lang="en-US">
                <a:sym typeface="Lucida Grande" charset="0"/>
              </a:rPr>
              <a:t>Third level</a:t>
            </a:r>
          </a:p>
          <a:p>
            <a:pPr lvl="3"/>
            <a:r>
              <a:rPr lang="en-US">
                <a:sym typeface="Lucida Grande" charset="0"/>
              </a:rPr>
              <a:t>Fourth level</a:t>
            </a:r>
          </a:p>
          <a:p>
            <a:pPr lvl="4"/>
            <a:r>
              <a:rPr lang="en-US">
                <a:sym typeface="Lucida Grande" charset="0"/>
              </a:rPr>
              <a:t>Fifth level</a:t>
            </a:r>
          </a:p>
        </p:txBody>
      </p:sp>
    </p:spTree>
    <p:extLst>
      <p:ext uri="{BB962C8B-B14F-4D97-AF65-F5344CB8AC3E}">
        <p14:creationId xmlns:p14="http://schemas.microsoft.com/office/powerpoint/2010/main" val="1187138336"/>
      </p:ext>
    </p:extLst>
  </p:cSld>
  <p:clrMap bg1="lt1" tx1="dk1" bg2="lt2" tx2="dk2" accent1="accent1" accent2="accent2" accent3="accent3" accent4="accent4" accent5="accent5" accent6="accent6" hlink="hlink" folHlink="folHlink"/>
  <p:sldLayoutIdLst>
    <p:sldLayoutId id="2147484417" r:id="rId1"/>
    <p:sldLayoutId id="2147484418" r:id="rId2"/>
    <p:sldLayoutId id="2147484419" r:id="rId3"/>
    <p:sldLayoutId id="2147484420" r:id="rId4"/>
    <p:sldLayoutId id="2147484421" r:id="rId5"/>
    <p:sldLayoutId id="2147484422" r:id="rId6"/>
    <p:sldLayoutId id="2147484423" r:id="rId7"/>
    <p:sldLayoutId id="2147484424" r:id="rId8"/>
    <p:sldLayoutId id="2147484425" r:id="rId9"/>
    <p:sldLayoutId id="2147484426" r:id="rId10"/>
    <p:sldLayoutId id="2147484427" r:id="rId11"/>
  </p:sldLayoutIdLst>
  <p:transitio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E6E6E6"/>
        </a:buClr>
        <a:buSzPct val="100000"/>
        <a:buFont typeface="Thonburi" charset="0"/>
        <a:buChar char="•"/>
        <a:defRPr sz="2100" b="1">
          <a:solidFill>
            <a:srgbClr val="E6E6E6"/>
          </a:solidFill>
          <a:latin typeface="+mn-lt"/>
          <a:ea typeface="+mn-ea"/>
          <a:cs typeface="+mn-cs"/>
          <a:sym typeface="Lucida Grande" charset="0"/>
        </a:defRPr>
      </a:lvl1pPr>
      <a:lvl2pPr marL="652463" indent="-200025" algn="l" rtl="0" eaLnBrk="1" fontAlgn="base" hangingPunct="1">
        <a:spcBef>
          <a:spcPts val="675"/>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2pPr>
      <a:lvl3pPr marL="652463" indent="-200025" algn="l" rtl="0" eaLnBrk="1" fontAlgn="base" hangingPunct="1">
        <a:spcBef>
          <a:spcPts val="563"/>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3pPr>
      <a:lvl4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4pPr>
      <a:lvl5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5pPr>
      <a:lvl6pPr marL="82510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6pPr>
      <a:lvl7pPr marL="99655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7pPr>
      <a:lvl8pPr marL="116800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8pPr>
      <a:lvl9pPr marL="133945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458" name="Rectangle 1"/>
          <p:cNvSpPr>
            <a:spLocks noGrp="1" noChangeArrowheads="1"/>
          </p:cNvSpPr>
          <p:nvPr>
            <p:ph type="title"/>
          </p:nvPr>
        </p:nvSpPr>
        <p:spPr bwMode="auto">
          <a:xfrm>
            <a:off x="457200" y="206375"/>
            <a:ext cx="8229600" cy="741363"/>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
        <p:nvSpPr>
          <p:cNvPr id="19459" name="Rectangle 2"/>
          <p:cNvSpPr>
            <a:spLocks noGrp="1" noChangeArrowheads="1"/>
          </p:cNvSpPr>
          <p:nvPr>
            <p:ph type="body" idx="1"/>
          </p:nvPr>
        </p:nvSpPr>
        <p:spPr bwMode="auto">
          <a:xfrm>
            <a:off x="990600" y="985838"/>
            <a:ext cx="7786688" cy="3862387"/>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vert="horz" wrap="square" lIns="14288" tIns="14288" rIns="14288" bIns="14288" numCol="1" anchor="t" anchorCtr="0" compatLnSpc="1">
            <a:prstTxWarp prst="textNoShape">
              <a:avLst/>
            </a:prstTxWarp>
          </a:bodyPr>
          <a:lstStyle/>
          <a:p>
            <a:pPr lvl="0"/>
            <a:r>
              <a:rPr lang="en-US">
                <a:sym typeface="Consolas" charset="0"/>
              </a:rPr>
              <a:t>Click to edit Master text styles</a:t>
            </a:r>
          </a:p>
          <a:p>
            <a:pPr lvl="1"/>
            <a:r>
              <a:rPr lang="en-US">
                <a:sym typeface="Consolas" charset="0"/>
              </a:rPr>
              <a:t>Second level</a:t>
            </a:r>
          </a:p>
          <a:p>
            <a:pPr lvl="2"/>
            <a:r>
              <a:rPr lang="en-US">
                <a:sym typeface="Consolas" charset="0"/>
              </a:rPr>
              <a:t>Third level</a:t>
            </a:r>
          </a:p>
          <a:p>
            <a:pPr lvl="3"/>
            <a:r>
              <a:rPr lang="en-US">
                <a:sym typeface="Consolas" charset="0"/>
              </a:rPr>
              <a:t>Fourth level</a:t>
            </a:r>
          </a:p>
          <a:p>
            <a:pPr lvl="4"/>
            <a:r>
              <a:rPr lang="en-US">
                <a:sym typeface="Consolas" charset="0"/>
              </a:rPr>
              <a:t>Fifth level</a:t>
            </a:r>
          </a:p>
        </p:txBody>
      </p:sp>
    </p:spTree>
    <p:extLst>
      <p:ext uri="{BB962C8B-B14F-4D97-AF65-F5344CB8AC3E}">
        <p14:creationId xmlns:p14="http://schemas.microsoft.com/office/powerpoint/2010/main" val="1100904962"/>
      </p:ext>
    </p:extLst>
  </p:cSld>
  <p:clrMap bg1="lt1" tx1="dk1" bg2="lt2" tx2="dk2" accent1="accent1" accent2="accent2" accent3="accent3" accent4="accent4" accent5="accent5" accent6="accent6" hlink="hlink" folHlink="folHlink"/>
  <p:sldLayoutIdLst>
    <p:sldLayoutId id="2147484429" r:id="rId1"/>
    <p:sldLayoutId id="2147484430" r:id="rId2"/>
    <p:sldLayoutId id="2147484431" r:id="rId3"/>
    <p:sldLayoutId id="2147484432" r:id="rId4"/>
    <p:sldLayoutId id="2147484433" r:id="rId5"/>
    <p:sldLayoutId id="2147484434" r:id="rId6"/>
    <p:sldLayoutId id="2147484435" r:id="rId7"/>
    <p:sldLayoutId id="2147484436" r:id="rId8"/>
    <p:sldLayoutId id="2147484437" r:id="rId9"/>
    <p:sldLayoutId id="2147484438" r:id="rId10"/>
    <p:sldLayoutId id="2147484439" r:id="rId11"/>
  </p:sldLayoutIdLst>
  <p:transition/>
  <p:txStyles>
    <p:titleStyle>
      <a:lvl1pPr algn="ctr" rtl="0" eaLnBrk="1" fontAlgn="base" hangingPunct="1">
        <a:spcBef>
          <a:spcPct val="0"/>
        </a:spcBef>
        <a:spcAft>
          <a:spcPct val="0"/>
        </a:spcAft>
        <a:defRPr sz="3200" b="1">
          <a:solidFill>
            <a:srgbClr val="F2F2F2"/>
          </a:solidFill>
          <a:latin typeface="+mj-lt"/>
          <a:ea typeface="+mj-ea"/>
          <a:cs typeface="+mj-cs"/>
          <a:sym typeface="Lucida Grande" charset="0"/>
        </a:defRPr>
      </a:lvl1pPr>
      <a:lvl2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300"/>
        </a:spcBef>
        <a:spcAft>
          <a:spcPct val="0"/>
        </a:spcAft>
        <a:defRPr sz="1200">
          <a:solidFill>
            <a:schemeClr val="tx1"/>
          </a:solidFill>
          <a:latin typeface="+mn-lt"/>
          <a:ea typeface="+mn-ea"/>
          <a:cs typeface="+mn-cs"/>
          <a:sym typeface="Consolas" charset="0"/>
        </a:defRPr>
      </a:lvl1pPr>
      <a:lvl2pPr marL="47625" indent="-47625" algn="l" rtl="0" eaLnBrk="1" fontAlgn="base" hangingPunct="1">
        <a:spcBef>
          <a:spcPts val="675"/>
        </a:spcBef>
        <a:spcAft>
          <a:spcPct val="0"/>
        </a:spcAft>
        <a:defRPr sz="1200">
          <a:solidFill>
            <a:schemeClr val="tx1"/>
          </a:solidFill>
          <a:latin typeface="+mn-lt"/>
          <a:ea typeface="+mn-ea"/>
          <a:cs typeface="+mn-cs"/>
          <a:sym typeface="Consolas" charset="0"/>
        </a:defRPr>
      </a:lvl2pPr>
      <a:lvl3pPr marL="95250" indent="-95250" algn="l" rtl="0" eaLnBrk="1" fontAlgn="base" hangingPunct="1">
        <a:spcBef>
          <a:spcPts val="563"/>
        </a:spcBef>
        <a:spcAft>
          <a:spcPct val="0"/>
        </a:spcAft>
        <a:defRPr sz="1200">
          <a:solidFill>
            <a:schemeClr val="tx1"/>
          </a:solidFill>
          <a:latin typeface="+mn-lt"/>
          <a:ea typeface="+mn-ea"/>
          <a:cs typeface="+mn-cs"/>
          <a:sym typeface="Consolas" charset="0"/>
        </a:defRPr>
      </a:lvl3pPr>
      <a:lvl4pPr marL="142875" indent="-142875" algn="l" rtl="0" eaLnBrk="1" fontAlgn="base" hangingPunct="1">
        <a:spcBef>
          <a:spcPts val="488"/>
        </a:spcBef>
        <a:spcAft>
          <a:spcPct val="0"/>
        </a:spcAft>
        <a:defRPr sz="1200">
          <a:solidFill>
            <a:schemeClr val="tx1"/>
          </a:solidFill>
          <a:latin typeface="+mn-lt"/>
          <a:ea typeface="+mn-ea"/>
          <a:cs typeface="+mn-cs"/>
          <a:sym typeface="Consolas" charset="0"/>
        </a:defRPr>
      </a:lvl4pPr>
      <a:lvl5pPr marL="190500" indent="-190500" algn="l" rtl="0" eaLnBrk="1" fontAlgn="base" hangingPunct="1">
        <a:spcBef>
          <a:spcPts val="488"/>
        </a:spcBef>
        <a:spcAft>
          <a:spcPct val="0"/>
        </a:spcAft>
        <a:defRPr sz="1200">
          <a:solidFill>
            <a:schemeClr val="tx1"/>
          </a:solidFill>
          <a:latin typeface="+mn-lt"/>
          <a:ea typeface="+mn-ea"/>
          <a:cs typeface="+mn-cs"/>
          <a:sym typeface="Consolas" charset="0"/>
        </a:defRPr>
      </a:lvl5pPr>
      <a:lvl6pPr marL="361950" indent="-190500" algn="l" rtl="0" eaLnBrk="1" fontAlgn="base" hangingPunct="1">
        <a:spcBef>
          <a:spcPts val="488"/>
        </a:spcBef>
        <a:spcAft>
          <a:spcPct val="0"/>
        </a:spcAft>
        <a:defRPr sz="1200">
          <a:solidFill>
            <a:schemeClr val="tx1"/>
          </a:solidFill>
          <a:latin typeface="+mn-lt"/>
          <a:ea typeface="+mn-ea"/>
          <a:cs typeface="+mn-cs"/>
          <a:sym typeface="Consolas" charset="0"/>
        </a:defRPr>
      </a:lvl6pPr>
      <a:lvl7pPr marL="533400" indent="-190500" algn="l" rtl="0" eaLnBrk="1" fontAlgn="base" hangingPunct="1">
        <a:spcBef>
          <a:spcPts val="488"/>
        </a:spcBef>
        <a:spcAft>
          <a:spcPct val="0"/>
        </a:spcAft>
        <a:defRPr sz="1200">
          <a:solidFill>
            <a:schemeClr val="tx1"/>
          </a:solidFill>
          <a:latin typeface="+mn-lt"/>
          <a:ea typeface="+mn-ea"/>
          <a:cs typeface="+mn-cs"/>
          <a:sym typeface="Consolas" charset="0"/>
        </a:defRPr>
      </a:lvl7pPr>
      <a:lvl8pPr marL="704850" indent="-190500" algn="l" rtl="0" eaLnBrk="1" fontAlgn="base" hangingPunct="1">
        <a:spcBef>
          <a:spcPts val="488"/>
        </a:spcBef>
        <a:spcAft>
          <a:spcPct val="0"/>
        </a:spcAft>
        <a:defRPr sz="1200">
          <a:solidFill>
            <a:schemeClr val="tx1"/>
          </a:solidFill>
          <a:latin typeface="+mn-lt"/>
          <a:ea typeface="+mn-ea"/>
          <a:cs typeface="+mn-cs"/>
          <a:sym typeface="Consolas" charset="0"/>
        </a:defRPr>
      </a:lvl8pPr>
      <a:lvl9pPr marL="876300" indent="-190500" algn="l" rtl="0" eaLnBrk="1" fontAlgn="base" hangingPunct="1">
        <a:spcBef>
          <a:spcPts val="488"/>
        </a:spcBef>
        <a:spcAft>
          <a:spcPct val="0"/>
        </a:spcAft>
        <a:defRPr sz="1200">
          <a:solidFill>
            <a:schemeClr val="tx1"/>
          </a:solidFill>
          <a:latin typeface="+mn-lt"/>
          <a:ea typeface="+mn-ea"/>
          <a:cs typeface="+mn-cs"/>
          <a:sym typeface="Consolas"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482" name="Rectangle 1"/>
          <p:cNvSpPr>
            <a:spLocks noGrp="1" noChangeArrowheads="1"/>
          </p:cNvSpPr>
          <p:nvPr>
            <p:ph type="title"/>
          </p:nvPr>
        </p:nvSpPr>
        <p:spPr bwMode="auto">
          <a:xfrm>
            <a:off x="457200" y="206375"/>
            <a:ext cx="8229600" cy="741363"/>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
        <p:nvSpPr>
          <p:cNvPr id="20483" name="Rectangle 2"/>
          <p:cNvSpPr>
            <a:spLocks noGrp="1" noChangeArrowheads="1"/>
          </p:cNvSpPr>
          <p:nvPr>
            <p:ph type="body" idx="1"/>
          </p:nvPr>
        </p:nvSpPr>
        <p:spPr bwMode="auto">
          <a:xfrm>
            <a:off x="966788" y="1000125"/>
            <a:ext cx="7786687" cy="3862388"/>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vert="horz" wrap="square" lIns="14288" tIns="14288" rIns="14288" bIns="14288" numCol="1" anchor="t" anchorCtr="0" compatLnSpc="1">
            <a:prstTxWarp prst="textNoShape">
              <a:avLst/>
            </a:prstTxWarp>
          </a:bodyPr>
          <a:lstStyle/>
          <a:p>
            <a:pPr lvl="0"/>
            <a:r>
              <a:rPr lang="en-US">
                <a:sym typeface="Consolas" charset="0"/>
              </a:rPr>
              <a:t>Click to edit Master text styles</a:t>
            </a:r>
          </a:p>
          <a:p>
            <a:pPr lvl="1"/>
            <a:r>
              <a:rPr lang="en-US">
                <a:sym typeface="Consolas" charset="0"/>
              </a:rPr>
              <a:t>Second level</a:t>
            </a:r>
          </a:p>
          <a:p>
            <a:pPr lvl="2"/>
            <a:r>
              <a:rPr lang="en-US">
                <a:sym typeface="Consolas" charset="0"/>
              </a:rPr>
              <a:t>Third level</a:t>
            </a:r>
          </a:p>
          <a:p>
            <a:pPr lvl="3"/>
            <a:r>
              <a:rPr lang="en-US">
                <a:sym typeface="Consolas" charset="0"/>
              </a:rPr>
              <a:t>Fourth level</a:t>
            </a:r>
          </a:p>
          <a:p>
            <a:pPr lvl="4"/>
            <a:r>
              <a:rPr lang="en-US">
                <a:sym typeface="Consolas" charset="0"/>
              </a:rPr>
              <a:t>Fifth level</a:t>
            </a:r>
          </a:p>
        </p:txBody>
      </p:sp>
    </p:spTree>
    <p:extLst>
      <p:ext uri="{BB962C8B-B14F-4D97-AF65-F5344CB8AC3E}">
        <p14:creationId xmlns:p14="http://schemas.microsoft.com/office/powerpoint/2010/main" val="175105015"/>
      </p:ext>
    </p:extLst>
  </p:cSld>
  <p:clrMap bg1="lt1" tx1="dk1" bg2="lt2" tx2="dk2" accent1="accent1" accent2="accent2" accent3="accent3" accent4="accent4" accent5="accent5" accent6="accent6" hlink="hlink" folHlink="folHlink"/>
  <p:sldLayoutIdLst>
    <p:sldLayoutId id="2147484441" r:id="rId1"/>
    <p:sldLayoutId id="2147484442" r:id="rId2"/>
    <p:sldLayoutId id="2147484443" r:id="rId3"/>
    <p:sldLayoutId id="2147484444" r:id="rId4"/>
    <p:sldLayoutId id="2147484445" r:id="rId5"/>
    <p:sldLayoutId id="2147484446" r:id="rId6"/>
    <p:sldLayoutId id="2147484447" r:id="rId7"/>
    <p:sldLayoutId id="2147484448" r:id="rId8"/>
    <p:sldLayoutId id="2147484449" r:id="rId9"/>
    <p:sldLayoutId id="2147484450" r:id="rId10"/>
    <p:sldLayoutId id="2147484451" r:id="rId11"/>
  </p:sldLayoutIdLst>
  <p:transition/>
  <p:txStyles>
    <p:titleStyle>
      <a:lvl1pPr algn="ctr" rtl="0" eaLnBrk="1" fontAlgn="base" hangingPunct="1">
        <a:spcBef>
          <a:spcPct val="0"/>
        </a:spcBef>
        <a:spcAft>
          <a:spcPct val="0"/>
        </a:spcAft>
        <a:defRPr sz="3200" b="1">
          <a:solidFill>
            <a:srgbClr val="F2F2F2"/>
          </a:solidFill>
          <a:latin typeface="+mj-lt"/>
          <a:ea typeface="+mj-ea"/>
          <a:cs typeface="+mj-cs"/>
          <a:sym typeface="Lucida Grande" charset="0"/>
        </a:defRPr>
      </a:lvl1pPr>
      <a:lvl2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300"/>
        </a:spcBef>
        <a:spcAft>
          <a:spcPct val="0"/>
        </a:spcAft>
        <a:defRPr sz="1200">
          <a:solidFill>
            <a:schemeClr val="tx1"/>
          </a:solidFill>
          <a:latin typeface="+mn-lt"/>
          <a:ea typeface="+mn-ea"/>
          <a:cs typeface="+mn-cs"/>
          <a:sym typeface="Consolas" charset="0"/>
        </a:defRPr>
      </a:lvl1pPr>
      <a:lvl2pPr marL="47625" indent="-47625" algn="l" rtl="0" eaLnBrk="1" fontAlgn="base" hangingPunct="1">
        <a:spcBef>
          <a:spcPts val="675"/>
        </a:spcBef>
        <a:spcAft>
          <a:spcPct val="0"/>
        </a:spcAft>
        <a:defRPr sz="1200">
          <a:solidFill>
            <a:schemeClr val="tx1"/>
          </a:solidFill>
          <a:latin typeface="+mn-lt"/>
          <a:ea typeface="+mn-ea"/>
          <a:cs typeface="+mn-cs"/>
          <a:sym typeface="Consolas" charset="0"/>
        </a:defRPr>
      </a:lvl2pPr>
      <a:lvl3pPr marL="95250" indent="-95250" algn="l" rtl="0" eaLnBrk="1" fontAlgn="base" hangingPunct="1">
        <a:spcBef>
          <a:spcPts val="563"/>
        </a:spcBef>
        <a:spcAft>
          <a:spcPct val="0"/>
        </a:spcAft>
        <a:defRPr sz="1200">
          <a:solidFill>
            <a:schemeClr val="tx1"/>
          </a:solidFill>
          <a:latin typeface="+mn-lt"/>
          <a:ea typeface="+mn-ea"/>
          <a:cs typeface="+mn-cs"/>
          <a:sym typeface="Consolas" charset="0"/>
        </a:defRPr>
      </a:lvl3pPr>
      <a:lvl4pPr marL="142875" indent="-142875" algn="l" rtl="0" eaLnBrk="1" fontAlgn="base" hangingPunct="1">
        <a:spcBef>
          <a:spcPts val="488"/>
        </a:spcBef>
        <a:spcAft>
          <a:spcPct val="0"/>
        </a:spcAft>
        <a:defRPr sz="1200">
          <a:solidFill>
            <a:schemeClr val="tx1"/>
          </a:solidFill>
          <a:latin typeface="+mn-lt"/>
          <a:ea typeface="+mn-ea"/>
          <a:cs typeface="+mn-cs"/>
          <a:sym typeface="Consolas" charset="0"/>
        </a:defRPr>
      </a:lvl4pPr>
      <a:lvl5pPr marL="190500" indent="-190500" algn="l" rtl="0" eaLnBrk="1" fontAlgn="base" hangingPunct="1">
        <a:spcBef>
          <a:spcPts val="488"/>
        </a:spcBef>
        <a:spcAft>
          <a:spcPct val="0"/>
        </a:spcAft>
        <a:defRPr sz="1200">
          <a:solidFill>
            <a:schemeClr val="tx1"/>
          </a:solidFill>
          <a:latin typeface="+mn-lt"/>
          <a:ea typeface="+mn-ea"/>
          <a:cs typeface="+mn-cs"/>
          <a:sym typeface="Consolas" charset="0"/>
        </a:defRPr>
      </a:lvl5pPr>
      <a:lvl6pPr marL="361950" indent="-190500" algn="l" rtl="0" eaLnBrk="1" fontAlgn="base" hangingPunct="1">
        <a:spcBef>
          <a:spcPts val="488"/>
        </a:spcBef>
        <a:spcAft>
          <a:spcPct val="0"/>
        </a:spcAft>
        <a:defRPr sz="1200">
          <a:solidFill>
            <a:schemeClr val="tx1"/>
          </a:solidFill>
          <a:latin typeface="+mn-lt"/>
          <a:ea typeface="+mn-ea"/>
          <a:cs typeface="+mn-cs"/>
          <a:sym typeface="Consolas" charset="0"/>
        </a:defRPr>
      </a:lvl6pPr>
      <a:lvl7pPr marL="533400" indent="-190500" algn="l" rtl="0" eaLnBrk="1" fontAlgn="base" hangingPunct="1">
        <a:spcBef>
          <a:spcPts val="488"/>
        </a:spcBef>
        <a:spcAft>
          <a:spcPct val="0"/>
        </a:spcAft>
        <a:defRPr sz="1200">
          <a:solidFill>
            <a:schemeClr val="tx1"/>
          </a:solidFill>
          <a:latin typeface="+mn-lt"/>
          <a:ea typeface="+mn-ea"/>
          <a:cs typeface="+mn-cs"/>
          <a:sym typeface="Consolas" charset="0"/>
        </a:defRPr>
      </a:lvl7pPr>
      <a:lvl8pPr marL="704850" indent="-190500" algn="l" rtl="0" eaLnBrk="1" fontAlgn="base" hangingPunct="1">
        <a:spcBef>
          <a:spcPts val="488"/>
        </a:spcBef>
        <a:spcAft>
          <a:spcPct val="0"/>
        </a:spcAft>
        <a:defRPr sz="1200">
          <a:solidFill>
            <a:schemeClr val="tx1"/>
          </a:solidFill>
          <a:latin typeface="+mn-lt"/>
          <a:ea typeface="+mn-ea"/>
          <a:cs typeface="+mn-cs"/>
          <a:sym typeface="Consolas" charset="0"/>
        </a:defRPr>
      </a:lvl8pPr>
      <a:lvl9pPr marL="876300" indent="-190500" algn="l" rtl="0" eaLnBrk="1" fontAlgn="base" hangingPunct="1">
        <a:spcBef>
          <a:spcPts val="488"/>
        </a:spcBef>
        <a:spcAft>
          <a:spcPct val="0"/>
        </a:spcAft>
        <a:defRPr sz="1200">
          <a:solidFill>
            <a:schemeClr val="tx1"/>
          </a:solidFill>
          <a:latin typeface="+mn-lt"/>
          <a:ea typeface="+mn-ea"/>
          <a:cs typeface="+mn-cs"/>
          <a:sym typeface="Consolas"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1506" name="Rectangle 1"/>
          <p:cNvSpPr>
            <a:spLocks noGrp="1" noChangeArrowheads="1"/>
          </p:cNvSpPr>
          <p:nvPr>
            <p:ph type="body" idx="1"/>
          </p:nvPr>
        </p:nvSpPr>
        <p:spPr bwMode="auto">
          <a:xfrm>
            <a:off x="357188" y="1671638"/>
            <a:ext cx="8424862" cy="172402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text styles</a:t>
            </a:r>
          </a:p>
          <a:p>
            <a:pPr lvl="1"/>
            <a:r>
              <a:rPr lang="en-US">
                <a:sym typeface="Lucida Grande" charset="0"/>
              </a:rPr>
              <a:t>Second level</a:t>
            </a:r>
          </a:p>
          <a:p>
            <a:pPr lvl="2"/>
            <a:r>
              <a:rPr lang="en-US">
                <a:sym typeface="Lucida Grande" charset="0"/>
              </a:rPr>
              <a:t>Third level</a:t>
            </a:r>
          </a:p>
          <a:p>
            <a:pPr lvl="3"/>
            <a:r>
              <a:rPr lang="en-US">
                <a:sym typeface="Lucida Grande" charset="0"/>
              </a:rPr>
              <a:t>Fourth level</a:t>
            </a:r>
          </a:p>
          <a:p>
            <a:pPr lvl="4"/>
            <a:r>
              <a:rPr lang="en-US">
                <a:sym typeface="Lucida Grande" charset="0"/>
              </a:rPr>
              <a:t>Fifth level</a:t>
            </a:r>
          </a:p>
        </p:txBody>
      </p:sp>
    </p:spTree>
    <p:extLst>
      <p:ext uri="{BB962C8B-B14F-4D97-AF65-F5344CB8AC3E}">
        <p14:creationId xmlns:p14="http://schemas.microsoft.com/office/powerpoint/2010/main" val="3519080703"/>
      </p:ext>
    </p:extLst>
  </p:cSld>
  <p:clrMap bg1="lt1" tx1="dk1" bg2="lt2" tx2="dk2" accent1="accent1" accent2="accent2" accent3="accent3" accent4="accent4" accent5="accent5" accent6="accent6" hlink="hlink" folHlink="folHlink"/>
  <p:sldLayoutIdLst>
    <p:sldLayoutId id="2147484453" r:id="rId1"/>
    <p:sldLayoutId id="2147484454" r:id="rId2"/>
    <p:sldLayoutId id="2147484455" r:id="rId3"/>
    <p:sldLayoutId id="2147484456" r:id="rId4"/>
    <p:sldLayoutId id="2147484457" r:id="rId5"/>
    <p:sldLayoutId id="2147484458" r:id="rId6"/>
    <p:sldLayoutId id="2147484459" r:id="rId7"/>
    <p:sldLayoutId id="2147484460" r:id="rId8"/>
    <p:sldLayoutId id="2147484461" r:id="rId9"/>
    <p:sldLayoutId id="2147484462" r:id="rId10"/>
    <p:sldLayoutId id="2147484463" r:id="rId11"/>
  </p:sldLayoutIdLst>
  <p:transition/>
  <p:txStyles>
    <p:titleStyle>
      <a:lvl1pPr algn="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spcBef>
          <a:spcPts val="750"/>
        </a:spcBef>
        <a:spcAft>
          <a:spcPct val="0"/>
        </a:spcAft>
        <a:defRPr sz="3200">
          <a:solidFill>
            <a:srgbClr val="FFFFFF"/>
          </a:solidFill>
          <a:latin typeface="+mn-lt"/>
          <a:ea typeface="+mn-ea"/>
          <a:cs typeface="+mn-cs"/>
          <a:sym typeface="Lucida Grande" charset="0"/>
        </a:defRPr>
      </a:lvl1pPr>
      <a:lvl2pPr marL="277813" indent="-106363" algn="ctr" rtl="0" eaLnBrk="1" fontAlgn="base" hangingPunct="1">
        <a:spcBef>
          <a:spcPts val="675"/>
        </a:spcBef>
        <a:spcAft>
          <a:spcPct val="0"/>
        </a:spcAft>
        <a:defRPr sz="3200">
          <a:solidFill>
            <a:srgbClr val="FFFFFF"/>
          </a:solidFill>
          <a:latin typeface="+mn-lt"/>
          <a:ea typeface="+mn-ea"/>
          <a:cs typeface="+mn-cs"/>
          <a:sym typeface="Lucida Grande" charset="0"/>
        </a:defRPr>
      </a:lvl2pPr>
      <a:lvl3pPr marL="428625" indent="-85725" algn="ctr" rtl="0" eaLnBrk="1" fontAlgn="base" hangingPunct="1">
        <a:spcBef>
          <a:spcPts val="563"/>
        </a:spcBef>
        <a:spcAft>
          <a:spcPct val="0"/>
        </a:spcAft>
        <a:defRPr sz="3200">
          <a:solidFill>
            <a:srgbClr val="FFFFFF"/>
          </a:solidFill>
          <a:latin typeface="+mn-lt"/>
          <a:ea typeface="+mn-ea"/>
          <a:cs typeface="+mn-cs"/>
          <a:sym typeface="Lucida Grande" charset="0"/>
        </a:defRPr>
      </a:lvl3pPr>
      <a:lvl4pPr marL="600075" indent="-85725" algn="ctr" rtl="0" eaLnBrk="1" fontAlgn="base" hangingPunct="1">
        <a:spcBef>
          <a:spcPts val="488"/>
        </a:spcBef>
        <a:spcAft>
          <a:spcPct val="0"/>
        </a:spcAft>
        <a:defRPr sz="3200">
          <a:solidFill>
            <a:srgbClr val="FFFFFF"/>
          </a:solidFill>
          <a:latin typeface="+mn-lt"/>
          <a:ea typeface="+mn-ea"/>
          <a:cs typeface="+mn-cs"/>
          <a:sym typeface="Lucida Grande" charset="0"/>
        </a:defRPr>
      </a:lvl4pPr>
      <a:lvl5pPr marL="771525" indent="-85725" algn="ctr" rtl="0" eaLnBrk="1" fontAlgn="base" hangingPunct="1">
        <a:spcBef>
          <a:spcPts val="488"/>
        </a:spcBef>
        <a:spcAft>
          <a:spcPct val="0"/>
        </a:spcAft>
        <a:defRPr sz="3200">
          <a:solidFill>
            <a:srgbClr val="FFFFFF"/>
          </a:solidFill>
          <a:latin typeface="+mn-lt"/>
          <a:ea typeface="+mn-ea"/>
          <a:cs typeface="+mn-cs"/>
          <a:sym typeface="Lucida Grande" charset="0"/>
        </a:defRPr>
      </a:lvl5pPr>
      <a:lvl6pPr marL="171450" algn="ctr" rtl="0" eaLnBrk="1" fontAlgn="base" hangingPunct="1">
        <a:spcBef>
          <a:spcPts val="488"/>
        </a:spcBef>
        <a:spcAft>
          <a:spcPct val="0"/>
        </a:spcAft>
        <a:defRPr sz="3200">
          <a:solidFill>
            <a:srgbClr val="FFFFFF"/>
          </a:solidFill>
          <a:latin typeface="+mn-lt"/>
          <a:ea typeface="+mn-ea"/>
          <a:cs typeface="+mn-cs"/>
          <a:sym typeface="Lucida Grande" charset="0"/>
        </a:defRPr>
      </a:lvl6pPr>
      <a:lvl7pPr marL="342900" algn="ctr" rtl="0" eaLnBrk="1" fontAlgn="base" hangingPunct="1">
        <a:spcBef>
          <a:spcPts val="488"/>
        </a:spcBef>
        <a:spcAft>
          <a:spcPct val="0"/>
        </a:spcAft>
        <a:defRPr sz="3200">
          <a:solidFill>
            <a:srgbClr val="FFFFFF"/>
          </a:solidFill>
          <a:latin typeface="+mn-lt"/>
          <a:ea typeface="+mn-ea"/>
          <a:cs typeface="+mn-cs"/>
          <a:sym typeface="Lucida Grande" charset="0"/>
        </a:defRPr>
      </a:lvl7pPr>
      <a:lvl8pPr marL="514350" algn="ctr" rtl="0" eaLnBrk="1" fontAlgn="base" hangingPunct="1">
        <a:spcBef>
          <a:spcPts val="488"/>
        </a:spcBef>
        <a:spcAft>
          <a:spcPct val="0"/>
        </a:spcAft>
        <a:defRPr sz="3200">
          <a:solidFill>
            <a:srgbClr val="FFFFFF"/>
          </a:solidFill>
          <a:latin typeface="+mn-lt"/>
          <a:ea typeface="+mn-ea"/>
          <a:cs typeface="+mn-cs"/>
          <a:sym typeface="Lucida Grande" charset="0"/>
        </a:defRPr>
      </a:lvl8pPr>
      <a:lvl9pPr marL="685800" algn="ctr" rtl="0" eaLnBrk="1" fontAlgn="base" hangingPunct="1">
        <a:spcBef>
          <a:spcPts val="488"/>
        </a:spcBef>
        <a:spcAft>
          <a:spcPct val="0"/>
        </a:spcAft>
        <a:defRPr sz="3200">
          <a:solidFill>
            <a:srgbClr val="FFFFFF"/>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2530" name="Rectangle 1"/>
          <p:cNvSpPr>
            <a:spLocks noGrp="1" noChangeArrowheads="1"/>
          </p:cNvSpPr>
          <p:nvPr>
            <p:ph type="title"/>
          </p:nvPr>
        </p:nvSpPr>
        <p:spPr bwMode="auto">
          <a:xfrm>
            <a:off x="457200" y="385763"/>
            <a:ext cx="8229600" cy="814387"/>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Tree>
    <p:extLst>
      <p:ext uri="{BB962C8B-B14F-4D97-AF65-F5344CB8AC3E}">
        <p14:creationId xmlns:p14="http://schemas.microsoft.com/office/powerpoint/2010/main" val="209810895"/>
      </p:ext>
    </p:extLst>
  </p:cSld>
  <p:clrMap bg1="lt1" tx1="dk1" bg2="lt2" tx2="dk2" accent1="accent1" accent2="accent2" accent3="accent3" accent4="accent4" accent5="accent5" accent6="accent6" hlink="hlink" folHlink="folHlink"/>
  <p:sldLayoutIdLst>
    <p:sldLayoutId id="2147484465" r:id="rId1"/>
    <p:sldLayoutId id="2147484466" r:id="rId2"/>
    <p:sldLayoutId id="2147484467" r:id="rId3"/>
    <p:sldLayoutId id="2147484468" r:id="rId4"/>
    <p:sldLayoutId id="2147484469" r:id="rId5"/>
    <p:sldLayoutId id="2147484470" r:id="rId6"/>
    <p:sldLayoutId id="2147484471" r:id="rId7"/>
    <p:sldLayoutId id="2147484472" r:id="rId8"/>
    <p:sldLayoutId id="2147484473" r:id="rId9"/>
    <p:sldLayoutId id="2147484474" r:id="rId10"/>
    <p:sldLayoutId id="2147484475" r:id="rId11"/>
  </p:sldLayoutIdLst>
  <p:transitio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6591448"/>
      </p:ext>
    </p:extLst>
  </p:cSld>
  <p:clrMap bg1="lt1" tx1="dk1" bg2="lt2" tx2="dk2" accent1="accent1" accent2="accent2" accent3="accent3" accent4="accent4" accent5="accent5" accent6="accent6" hlink="hlink" folHlink="folHlink"/>
  <p:sldLayoutIdLst>
    <p:sldLayoutId id="2147484477"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Lst>
  <p:transition/>
  <p:txStyles>
    <p:titleStyle>
      <a:lvl1pPr algn="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3554" name="Rectangle 1"/>
          <p:cNvSpPr>
            <a:spLocks noGrp="1" noChangeArrowheads="1"/>
          </p:cNvSpPr>
          <p:nvPr>
            <p:ph type="title"/>
          </p:nvPr>
        </p:nvSpPr>
        <p:spPr bwMode="auto">
          <a:xfrm>
            <a:off x="0" y="858838"/>
            <a:ext cx="9144000" cy="28892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Tree>
    <p:extLst>
      <p:ext uri="{BB962C8B-B14F-4D97-AF65-F5344CB8AC3E}">
        <p14:creationId xmlns:p14="http://schemas.microsoft.com/office/powerpoint/2010/main" val="2584743958"/>
      </p:ext>
    </p:extLst>
  </p:cSld>
  <p:clrMap bg1="lt1" tx1="dk1" bg2="lt2" tx2="dk2" accent1="accent1" accent2="accent2" accent3="accent3" accent4="accent4" accent5="accent5" accent6="accent6" hlink="hlink" folHlink="folHlink"/>
  <p:sldLayoutIdLst>
    <p:sldLayoutId id="2147484489" r:id="rId1"/>
    <p:sldLayoutId id="2147484490" r:id="rId2"/>
    <p:sldLayoutId id="2147484491" r:id="rId3"/>
    <p:sldLayoutId id="2147484492" r:id="rId4"/>
    <p:sldLayoutId id="2147484493" r:id="rId5"/>
    <p:sldLayoutId id="2147484494" r:id="rId6"/>
    <p:sldLayoutId id="2147484495" r:id="rId7"/>
    <p:sldLayoutId id="2147484496" r:id="rId8"/>
    <p:sldLayoutId id="2147484497" r:id="rId9"/>
    <p:sldLayoutId id="2147484498" r:id="rId10"/>
    <p:sldLayoutId id="2147484499" r:id="rId11"/>
  </p:sldLayoutIdLst>
  <p:transition/>
  <p:txStyles>
    <p:titleStyle>
      <a:lvl1pPr algn="ctr" rtl="0" eaLnBrk="1" fontAlgn="base" hangingPunct="1">
        <a:spcBef>
          <a:spcPct val="0"/>
        </a:spcBef>
        <a:spcAft>
          <a:spcPct val="0"/>
        </a:spcAft>
        <a:defRPr sz="180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457200" y="200025"/>
            <a:ext cx="8229600" cy="828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
        <p:nvSpPr>
          <p:cNvPr id="4099" name="Rectangle 2"/>
          <p:cNvSpPr>
            <a:spLocks noGrp="1" noChangeArrowheads="1"/>
          </p:cNvSpPr>
          <p:nvPr>
            <p:ph type="body" idx="1"/>
          </p:nvPr>
        </p:nvSpPr>
        <p:spPr bwMode="auto">
          <a:xfrm>
            <a:off x="842963" y="1028700"/>
            <a:ext cx="7458075" cy="4062413"/>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text styles</a:t>
            </a:r>
          </a:p>
          <a:p>
            <a:pPr lvl="1"/>
            <a:r>
              <a:rPr lang="en-US">
                <a:sym typeface="Lucida Grande" charset="0"/>
              </a:rPr>
              <a:t>Second level</a:t>
            </a:r>
          </a:p>
          <a:p>
            <a:pPr lvl="2"/>
            <a:r>
              <a:rPr lang="en-US">
                <a:sym typeface="Lucida Grande" charset="0"/>
              </a:rPr>
              <a:t>Third level</a:t>
            </a:r>
          </a:p>
          <a:p>
            <a:pPr lvl="3"/>
            <a:r>
              <a:rPr lang="en-US">
                <a:sym typeface="Lucida Grande" charset="0"/>
              </a:rPr>
              <a:t>Fourth level</a:t>
            </a:r>
          </a:p>
          <a:p>
            <a:pPr lvl="4"/>
            <a:r>
              <a:rPr lang="en-US">
                <a:sym typeface="Lucida Grande" charset="0"/>
              </a:rPr>
              <a:t>Fifth level</a:t>
            </a:r>
          </a:p>
        </p:txBody>
      </p:sp>
    </p:spTree>
    <p:extLst>
      <p:ext uri="{BB962C8B-B14F-4D97-AF65-F5344CB8AC3E}">
        <p14:creationId xmlns:p14="http://schemas.microsoft.com/office/powerpoint/2010/main" val="3967565905"/>
      </p:ext>
    </p:extLst>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Lst>
  <p:transitio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E6E6E6"/>
        </a:buClr>
        <a:buSzPct val="100000"/>
        <a:buFont typeface="Thonburi" charset="0"/>
        <a:buChar char="•"/>
        <a:defRPr sz="2100" b="1">
          <a:solidFill>
            <a:srgbClr val="E6E6E6"/>
          </a:solidFill>
          <a:latin typeface="+mn-lt"/>
          <a:ea typeface="+mn-ea"/>
          <a:cs typeface="+mn-cs"/>
          <a:sym typeface="Lucida Grande" charset="0"/>
        </a:defRPr>
      </a:lvl1pPr>
      <a:lvl2pPr marL="652463" indent="-200025" algn="l" rtl="0" eaLnBrk="1" fontAlgn="base" hangingPunct="1">
        <a:spcBef>
          <a:spcPts val="675"/>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2pPr>
      <a:lvl3pPr marL="652463" indent="-200025" algn="l" rtl="0" eaLnBrk="1" fontAlgn="base" hangingPunct="1">
        <a:spcBef>
          <a:spcPts val="563"/>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3pPr>
      <a:lvl4pPr marL="65246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4pPr>
      <a:lvl5pPr marL="65246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5pPr>
      <a:lvl6pPr marL="82510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6pPr>
      <a:lvl7pPr marL="99655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7pPr>
      <a:lvl8pPr marL="116800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8pPr>
      <a:lvl9pPr marL="133945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4578" name="Rectangle 1"/>
          <p:cNvSpPr>
            <a:spLocks noGrp="1" noChangeArrowheads="1"/>
          </p:cNvSpPr>
          <p:nvPr>
            <p:ph type="title"/>
          </p:nvPr>
        </p:nvSpPr>
        <p:spPr bwMode="auto">
          <a:xfrm>
            <a:off x="0" y="1714500"/>
            <a:ext cx="9144000" cy="17049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Tree>
    <p:extLst>
      <p:ext uri="{BB962C8B-B14F-4D97-AF65-F5344CB8AC3E}">
        <p14:creationId xmlns:p14="http://schemas.microsoft.com/office/powerpoint/2010/main" val="2981528202"/>
      </p:ext>
    </p:extLst>
  </p:cSld>
  <p:clrMap bg1="lt1" tx1="dk1" bg2="lt2" tx2="dk2" accent1="accent1" accent2="accent2" accent3="accent3" accent4="accent4" accent5="accent5" accent6="accent6" hlink="hlink" folHlink="folHlink"/>
  <p:sldLayoutIdLst>
    <p:sldLayoutId id="2147484501" r:id="rId1"/>
    <p:sldLayoutId id="2147484502" r:id="rId2"/>
    <p:sldLayoutId id="2147484503" r:id="rId3"/>
    <p:sldLayoutId id="2147484504" r:id="rId4"/>
    <p:sldLayoutId id="2147484505" r:id="rId5"/>
    <p:sldLayoutId id="2147484506" r:id="rId6"/>
    <p:sldLayoutId id="2147484507" r:id="rId7"/>
    <p:sldLayoutId id="2147484508" r:id="rId8"/>
    <p:sldLayoutId id="2147484509" r:id="rId9"/>
    <p:sldLayoutId id="2147484510" r:id="rId10"/>
    <p:sldLayoutId id="2147484511" r:id="rId11"/>
  </p:sldLayoutIdLst>
  <p:transition/>
  <p:txStyles>
    <p:titleStyle>
      <a:lvl1pPr algn="ctr" rtl="0" eaLnBrk="1" fontAlgn="base" hangingPunct="1">
        <a:spcBef>
          <a:spcPct val="0"/>
        </a:spcBef>
        <a:spcAft>
          <a:spcPct val="0"/>
        </a:spcAft>
        <a:defRPr sz="90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154116"/>
            <a:ext cx="8740142" cy="736600"/>
          </a:xfrm>
          <a:prstGeom prst="rect">
            <a:avLst/>
          </a:prstGeom>
        </p:spPr>
        <p:txBody>
          <a:bodyPr vert="horz" lIns="137160" tIns="109728" rIns="137160" bIns="109728"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201930" y="890715"/>
            <a:ext cx="8740142" cy="4034484"/>
          </a:xfrm>
          <a:prstGeom prst="rect">
            <a:avLst/>
          </a:prstGeom>
        </p:spPr>
        <p:txBody>
          <a:bodyPr vert="horz" lIns="137160" tIns="109728" rIns="137160" bIns="109728"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6"/>
          <p:cNvSpPr txBox="1">
            <a:spLocks/>
          </p:cNvSpPr>
          <p:nvPr/>
        </p:nvSpPr>
        <p:spPr>
          <a:xfrm>
            <a:off x="7897093" y="4890407"/>
            <a:ext cx="1247768"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 dirty="0">
                <a:solidFill>
                  <a:srgbClr val="666666"/>
                </a:solidFill>
              </a:rPr>
              <a:t>http://windows.Microsoft.com</a:t>
            </a:r>
          </a:p>
        </p:txBody>
      </p:sp>
    </p:spTree>
    <p:extLst>
      <p:ext uri="{BB962C8B-B14F-4D97-AF65-F5344CB8AC3E}">
        <p14:creationId xmlns:p14="http://schemas.microsoft.com/office/powerpoint/2010/main" val="2428600626"/>
      </p:ext>
    </p:extLst>
  </p:cSld>
  <p:clrMap bg1="lt1" tx1="dk1" bg2="lt2" tx2="dk2" accent1="accent1" accent2="accent2" accent3="accent3" accent4="accent4" accent5="accent5" accent6="accent6" hlink="hlink" folHlink="folHlink"/>
  <p:sldLayoutIdLst>
    <p:sldLayoutId id="2147484519" r:id="rId1"/>
    <p:sldLayoutId id="2147484520" r:id="rId2"/>
    <p:sldLayoutId id="2147484521" r:id="rId3"/>
    <p:sldLayoutId id="2147484522" r:id="rId4"/>
    <p:sldLayoutId id="2147484523" r:id="rId5"/>
    <p:sldLayoutId id="2147484524" r:id="rId6"/>
    <p:sldLayoutId id="2147484525" r:id="rId7"/>
    <p:sldLayoutId id="2147484526" r:id="rId8"/>
    <p:sldLayoutId id="2147484527" r:id="rId9"/>
    <p:sldLayoutId id="2147484528" r:id="rId10"/>
    <p:sldLayoutId id="2147484529" r:id="rId11"/>
    <p:sldLayoutId id="2147484530" r:id="rId12"/>
    <p:sldLayoutId id="2147484531" r:id="rId13"/>
    <p:sldLayoutId id="2147484532" r:id="rId14"/>
    <p:sldLayoutId id="2147484533" r:id="rId15"/>
    <p:sldLayoutId id="2147484534" r:id="rId16"/>
    <p:sldLayoutId id="2147484535" r:id="rId17"/>
    <p:sldLayoutId id="2147484536" r:id="rId18"/>
    <p:sldLayoutId id="2147484537" r:id="rId19"/>
    <p:sldLayoutId id="2147484538" r:id="rId20"/>
    <p:sldLayoutId id="2147484539" r:id="rId21"/>
    <p:sldLayoutId id="2147484540" r:id="rId22"/>
    <p:sldLayoutId id="2147484541" r:id="rId23"/>
    <p:sldLayoutId id="2147484542" r:id="rId24"/>
    <p:sldLayoutId id="2147484543" r:id="rId25"/>
    <p:sldLayoutId id="2147484544" r:id="rId26"/>
    <p:sldLayoutId id="2147484545" r:id="rId27"/>
    <p:sldLayoutId id="2147484546" r:id="rId28"/>
    <p:sldLayoutId id="2147484547" r:id="rId29"/>
    <p:sldLayoutId id="2147484548" r:id="rId30"/>
  </p:sldLayoutIdLst>
  <p:transition>
    <p:fade/>
  </p:transition>
  <p:hf hdr="0" ftr="0" dt="0"/>
  <p:txStyles>
    <p:titleStyle>
      <a:lvl1pPr algn="l" defTabSz="685783" rtl="0" eaLnBrk="1" latinLnBrk="0" hangingPunct="1">
        <a:lnSpc>
          <a:spcPct val="90000"/>
        </a:lnSpc>
        <a:spcBef>
          <a:spcPct val="0"/>
        </a:spcBef>
        <a:buNone/>
        <a:defRPr sz="3600" b="1" kern="1200">
          <a:solidFill>
            <a:schemeClr val="accent1"/>
          </a:solidFill>
          <a:latin typeface="+mj-lt"/>
          <a:ea typeface="+mj-ea"/>
          <a:cs typeface="+mj-cs"/>
        </a:defRPr>
      </a:lvl1pPr>
    </p:titleStyle>
    <p:bodyStyle>
      <a:lvl1pPr marL="0" indent="0" algn="l" defTabSz="685783" rtl="0" eaLnBrk="1" latinLnBrk="0" hangingPunct="1">
        <a:lnSpc>
          <a:spcPct val="90000"/>
        </a:lnSpc>
        <a:spcBef>
          <a:spcPts val="1800"/>
        </a:spcBef>
        <a:buFont typeface="Arial" panose="020B0604020202020204" pitchFamily="34" charset="0"/>
        <a:buNone/>
        <a:defRPr sz="2800" b="0" kern="1200">
          <a:solidFill>
            <a:schemeClr val="accent1"/>
          </a:solidFill>
          <a:latin typeface="+mj-lt"/>
          <a:ea typeface="+mn-ea"/>
          <a:cs typeface="+mn-cs"/>
        </a:defRPr>
      </a:lvl1pPr>
      <a:lvl2pPr marL="0" indent="0" algn="l" defTabSz="685783" rtl="0" eaLnBrk="1" latinLnBrk="0" hangingPunct="1">
        <a:lnSpc>
          <a:spcPct val="90000"/>
        </a:lnSpc>
        <a:spcBef>
          <a:spcPts val="450"/>
        </a:spcBef>
        <a:buFont typeface="Arial" panose="020B0604020202020204" pitchFamily="34" charset="0"/>
        <a:buNone/>
        <a:defRPr sz="1800" kern="1200">
          <a:solidFill>
            <a:schemeClr val="tx1"/>
          </a:solidFill>
          <a:latin typeface="+mn-lt"/>
          <a:ea typeface="+mn-ea"/>
          <a:cs typeface="+mn-cs"/>
        </a:defRPr>
      </a:lvl2pPr>
      <a:lvl3pPr marL="175018" indent="-171446" algn="l" defTabSz="685783" rtl="0" eaLnBrk="1" latinLnBrk="0" hangingPunct="1">
        <a:lnSpc>
          <a:spcPct val="90000"/>
        </a:lnSpc>
        <a:spcBef>
          <a:spcPts val="450"/>
        </a:spcBef>
        <a:buFont typeface="Arial" panose="020B0604020202020204" pitchFamily="34" charset="0"/>
        <a:buChar char="•"/>
        <a:defRPr sz="1800" kern="1200">
          <a:solidFill>
            <a:schemeClr val="tx1"/>
          </a:solidFill>
          <a:latin typeface="+mn-lt"/>
          <a:ea typeface="+mn-ea"/>
          <a:cs typeface="+mn-cs"/>
        </a:defRPr>
      </a:lvl3pPr>
      <a:lvl4pPr marL="342892" indent="-171446" algn="l" defTabSz="685783" rtl="0" eaLnBrk="1" latinLnBrk="0" hangingPunct="1">
        <a:lnSpc>
          <a:spcPct val="90000"/>
        </a:lnSpc>
        <a:spcBef>
          <a:spcPts val="450"/>
        </a:spcBef>
        <a:buFont typeface="Arial" panose="020B0604020202020204" pitchFamily="34" charset="0"/>
        <a:buChar char="•"/>
        <a:defRPr sz="1800" kern="1200">
          <a:solidFill>
            <a:schemeClr val="tx1"/>
          </a:solidFill>
          <a:latin typeface="+mn-lt"/>
          <a:ea typeface="+mn-ea"/>
          <a:cs typeface="+mn-cs"/>
        </a:defRPr>
      </a:lvl4pPr>
      <a:lvl5pPr marL="517909" indent="-171446" algn="l" defTabSz="685783" rtl="0" eaLnBrk="1" latinLnBrk="0" hangingPunct="1">
        <a:lnSpc>
          <a:spcPct val="90000"/>
        </a:lnSpc>
        <a:spcBef>
          <a:spcPts val="450"/>
        </a:spcBef>
        <a:buFont typeface="Arial" panose="020B0604020202020204" pitchFamily="34" charset="0"/>
        <a:buChar char="•"/>
        <a:defRPr sz="18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783" rtl="0" eaLnBrk="1" latinLnBrk="0" hangingPunct="1">
        <a:defRPr sz="1400" kern="1200">
          <a:solidFill>
            <a:schemeClr val="tx1"/>
          </a:solidFill>
          <a:latin typeface="+mn-lt"/>
          <a:ea typeface="+mn-ea"/>
          <a:cs typeface="+mn-cs"/>
        </a:defRPr>
      </a:lvl1pPr>
      <a:lvl2pPr marL="342892" algn="l" defTabSz="685783" rtl="0" eaLnBrk="1" latinLnBrk="0" hangingPunct="1">
        <a:defRPr sz="1400" kern="1200">
          <a:solidFill>
            <a:schemeClr val="tx1"/>
          </a:solidFill>
          <a:latin typeface="+mn-lt"/>
          <a:ea typeface="+mn-ea"/>
          <a:cs typeface="+mn-cs"/>
        </a:defRPr>
      </a:lvl2pPr>
      <a:lvl3pPr marL="685783" algn="l" defTabSz="685783" rtl="0" eaLnBrk="1" latinLnBrk="0" hangingPunct="1">
        <a:defRPr sz="1400" kern="1200">
          <a:solidFill>
            <a:schemeClr val="tx1"/>
          </a:solidFill>
          <a:latin typeface="+mn-lt"/>
          <a:ea typeface="+mn-ea"/>
          <a:cs typeface="+mn-cs"/>
        </a:defRPr>
      </a:lvl3pPr>
      <a:lvl4pPr marL="1028675" algn="l" defTabSz="685783" rtl="0" eaLnBrk="1" latinLnBrk="0" hangingPunct="1">
        <a:defRPr sz="1400" kern="1200">
          <a:solidFill>
            <a:schemeClr val="tx1"/>
          </a:solidFill>
          <a:latin typeface="+mn-lt"/>
          <a:ea typeface="+mn-ea"/>
          <a:cs typeface="+mn-cs"/>
        </a:defRPr>
      </a:lvl4pPr>
      <a:lvl5pPr marL="1371566" algn="l" defTabSz="685783" rtl="0" eaLnBrk="1" latinLnBrk="0" hangingPunct="1">
        <a:defRPr sz="1400" kern="1200">
          <a:solidFill>
            <a:schemeClr val="tx1"/>
          </a:solidFill>
          <a:latin typeface="+mn-lt"/>
          <a:ea typeface="+mn-ea"/>
          <a:cs typeface="+mn-cs"/>
        </a:defRPr>
      </a:lvl5pPr>
      <a:lvl6pPr marL="1714457" algn="l" defTabSz="685783" rtl="0" eaLnBrk="1" latinLnBrk="0" hangingPunct="1">
        <a:defRPr sz="1400" kern="1200">
          <a:solidFill>
            <a:schemeClr val="tx1"/>
          </a:solidFill>
          <a:latin typeface="+mn-lt"/>
          <a:ea typeface="+mn-ea"/>
          <a:cs typeface="+mn-cs"/>
        </a:defRPr>
      </a:lvl6pPr>
      <a:lvl7pPr marL="2057348" algn="l" defTabSz="685783" rtl="0" eaLnBrk="1" latinLnBrk="0" hangingPunct="1">
        <a:defRPr sz="1400" kern="1200">
          <a:solidFill>
            <a:schemeClr val="tx1"/>
          </a:solidFill>
          <a:latin typeface="+mn-lt"/>
          <a:ea typeface="+mn-ea"/>
          <a:cs typeface="+mn-cs"/>
        </a:defRPr>
      </a:lvl7pPr>
      <a:lvl8pPr marL="2400240" algn="l" defTabSz="685783" rtl="0" eaLnBrk="1" latinLnBrk="0" hangingPunct="1">
        <a:defRPr sz="1400" kern="1200">
          <a:solidFill>
            <a:schemeClr val="tx1"/>
          </a:solidFill>
          <a:latin typeface="+mn-lt"/>
          <a:ea typeface="+mn-ea"/>
          <a:cs typeface="+mn-cs"/>
        </a:defRPr>
      </a:lvl8pPr>
      <a:lvl9pPr marL="2743132" algn="l" defTabSz="685783" rtl="0" eaLnBrk="1" latinLnBrk="0" hangingPunct="1">
        <a:defRPr sz="1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bwMode="auto">
          <a:xfrm>
            <a:off x="457200" y="619125"/>
            <a:ext cx="8229600" cy="8286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
        <p:nvSpPr>
          <p:cNvPr id="5123" name="Rectangle 2"/>
          <p:cNvSpPr>
            <a:spLocks noGrp="1" noChangeArrowheads="1"/>
          </p:cNvSpPr>
          <p:nvPr>
            <p:ph type="body" idx="1"/>
          </p:nvPr>
        </p:nvSpPr>
        <p:spPr bwMode="auto">
          <a:xfrm>
            <a:off x="1062038" y="1447800"/>
            <a:ext cx="7019925" cy="36957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text styles</a:t>
            </a:r>
          </a:p>
          <a:p>
            <a:pPr lvl="1"/>
            <a:r>
              <a:rPr lang="en-US">
                <a:sym typeface="Lucida Grande" charset="0"/>
              </a:rPr>
              <a:t>Second level</a:t>
            </a:r>
          </a:p>
          <a:p>
            <a:pPr lvl="2"/>
            <a:r>
              <a:rPr lang="en-US">
                <a:sym typeface="Lucida Grande" charset="0"/>
              </a:rPr>
              <a:t>Third level</a:t>
            </a:r>
          </a:p>
          <a:p>
            <a:pPr lvl="3"/>
            <a:r>
              <a:rPr lang="en-US">
                <a:sym typeface="Lucida Grande" charset="0"/>
              </a:rPr>
              <a:t>Fourth level</a:t>
            </a:r>
          </a:p>
          <a:p>
            <a:pPr lvl="4"/>
            <a:r>
              <a:rPr lang="en-US">
                <a:sym typeface="Lucida Grande" charset="0"/>
              </a:rPr>
              <a:t>Fifth level</a:t>
            </a:r>
          </a:p>
        </p:txBody>
      </p:sp>
    </p:spTree>
    <p:extLst>
      <p:ext uri="{BB962C8B-B14F-4D97-AF65-F5344CB8AC3E}">
        <p14:creationId xmlns:p14="http://schemas.microsoft.com/office/powerpoint/2010/main" val="790084526"/>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transitio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E6E6E6"/>
        </a:buClr>
        <a:buSzPct val="100000"/>
        <a:buFont typeface="Thonburi" charset="0"/>
        <a:buChar char="•"/>
        <a:defRPr sz="2100" b="1">
          <a:solidFill>
            <a:srgbClr val="E6E6E6"/>
          </a:solidFill>
          <a:latin typeface="+mn-lt"/>
          <a:ea typeface="+mn-ea"/>
          <a:cs typeface="+mn-cs"/>
          <a:sym typeface="Lucida Grande" charset="0"/>
        </a:defRPr>
      </a:lvl1pPr>
      <a:lvl2pPr marL="652463" indent="-200025" algn="l" rtl="0" eaLnBrk="1" fontAlgn="base" hangingPunct="1">
        <a:spcBef>
          <a:spcPts val="675"/>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2pPr>
      <a:lvl3pPr marL="652463" indent="-200025" algn="l" rtl="0" eaLnBrk="1" fontAlgn="base" hangingPunct="1">
        <a:spcBef>
          <a:spcPts val="563"/>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3pPr>
      <a:lvl4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4pPr>
      <a:lvl5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5pPr>
      <a:lvl6pPr marL="82391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6pPr>
      <a:lvl7pPr marL="9953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7pPr>
      <a:lvl8pPr marL="116681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8pPr>
      <a:lvl9pPr marL="13382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bwMode="auto">
          <a:xfrm>
            <a:off x="457200" y="263525"/>
            <a:ext cx="8229600" cy="5238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
        <p:nvSpPr>
          <p:cNvPr id="6147" name="Rectangle 2"/>
          <p:cNvSpPr>
            <a:spLocks/>
          </p:cNvSpPr>
          <p:nvPr/>
        </p:nvSpPr>
        <p:spPr bwMode="auto">
          <a:xfrm>
            <a:off x="2076450" y="1152525"/>
            <a:ext cx="2071688" cy="29098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a:p>
        </p:txBody>
      </p:sp>
      <p:sp>
        <p:nvSpPr>
          <p:cNvPr id="6148" name="Line 3"/>
          <p:cNvSpPr>
            <a:spLocks noChangeShapeType="1"/>
          </p:cNvSpPr>
          <p:nvPr/>
        </p:nvSpPr>
        <p:spPr bwMode="auto">
          <a:xfrm>
            <a:off x="2305050" y="2500313"/>
            <a:ext cx="1630363"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6149" name="Rectangle 4"/>
          <p:cNvSpPr>
            <a:spLocks/>
          </p:cNvSpPr>
          <p:nvPr/>
        </p:nvSpPr>
        <p:spPr bwMode="auto">
          <a:xfrm>
            <a:off x="4995863" y="1152525"/>
            <a:ext cx="2071687" cy="29098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a:p>
        </p:txBody>
      </p:sp>
      <p:sp>
        <p:nvSpPr>
          <p:cNvPr id="6150" name="Line 5"/>
          <p:cNvSpPr>
            <a:spLocks noChangeShapeType="1"/>
          </p:cNvSpPr>
          <p:nvPr/>
        </p:nvSpPr>
        <p:spPr bwMode="auto">
          <a:xfrm>
            <a:off x="5224463" y="2500313"/>
            <a:ext cx="1630362"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Tree>
    <p:extLst>
      <p:ext uri="{BB962C8B-B14F-4D97-AF65-F5344CB8AC3E}">
        <p14:creationId xmlns:p14="http://schemas.microsoft.com/office/powerpoint/2010/main" val="3042332631"/>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Lst>
  <p:transitio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63500" indent="-63500" algn="l" rtl="0" eaLnBrk="1" fontAlgn="base" hangingPunct="1">
        <a:spcBef>
          <a:spcPts val="488"/>
        </a:spcBef>
        <a:spcAft>
          <a:spcPct val="0"/>
        </a:spcAft>
        <a:buClr>
          <a:srgbClr val="E6E6E6"/>
        </a:buClr>
        <a:buSzPct val="100000"/>
        <a:buFont typeface="Thonburi" charset="0"/>
        <a:buChar char="•"/>
        <a:defRPr sz="2000" b="1">
          <a:solidFill>
            <a:srgbClr val="E6E6E6"/>
          </a:solidFill>
          <a:latin typeface="+mn-lt"/>
          <a:ea typeface="+mn-ea"/>
          <a:cs typeface="+mn-cs"/>
          <a:sym typeface="Lucida Grande" charset="0"/>
        </a:defRPr>
      </a:lvl1pPr>
      <a:lvl2pPr marL="504825" indent="-47625" algn="l" rtl="0" eaLnBrk="1" fontAlgn="base" hangingPunct="1">
        <a:spcBef>
          <a:spcPts val="675"/>
        </a:spcBef>
        <a:spcAft>
          <a:spcPct val="0"/>
        </a:spcAft>
        <a:buClr>
          <a:srgbClr val="E6E6E6"/>
        </a:buClr>
        <a:buSzPct val="89000"/>
        <a:buFont typeface="Thonburi" charset="0"/>
        <a:buChar char="•"/>
        <a:defRPr sz="2000" b="1">
          <a:solidFill>
            <a:srgbClr val="E6E6E6"/>
          </a:solidFill>
          <a:latin typeface="+mn-lt"/>
          <a:ea typeface="+mn-ea"/>
          <a:cs typeface="+mn-cs"/>
          <a:sym typeface="Lucida Grande" charset="0"/>
        </a:defRPr>
      </a:lvl2pPr>
      <a:lvl3pPr marL="285750" indent="-47625" algn="l" rtl="0" eaLnBrk="1" fontAlgn="base" hangingPunct="1">
        <a:spcBef>
          <a:spcPts val="563"/>
        </a:spcBef>
        <a:spcAft>
          <a:spcPct val="0"/>
        </a:spcAft>
        <a:buClr>
          <a:srgbClr val="E6E6E6"/>
        </a:buClr>
        <a:buSzPct val="80000"/>
        <a:buFont typeface="Thonburi" charset="0"/>
        <a:buChar char="•"/>
        <a:defRPr b="1">
          <a:solidFill>
            <a:srgbClr val="E6E6E6"/>
          </a:solidFill>
          <a:latin typeface="+mn-lt"/>
          <a:ea typeface="+mn-ea"/>
          <a:cs typeface="+mn-cs"/>
          <a:sym typeface="Lucida Grande" charset="0"/>
        </a:defRPr>
      </a:lvl3pPr>
      <a:lvl4pPr marL="333375" indent="-47625" algn="l" rtl="0" eaLnBrk="1" fontAlgn="base" hangingPunct="1">
        <a:spcBef>
          <a:spcPts val="488"/>
        </a:spcBef>
        <a:spcAft>
          <a:spcPct val="0"/>
        </a:spcAft>
        <a:buClr>
          <a:srgbClr val="E6E6E6"/>
        </a:buClr>
        <a:buSzPct val="69000"/>
        <a:buFont typeface="Thonburi" charset="0"/>
        <a:buChar char="•"/>
        <a:defRPr sz="1600" b="1">
          <a:solidFill>
            <a:srgbClr val="E6E6E6"/>
          </a:solidFill>
          <a:latin typeface="+mn-lt"/>
          <a:ea typeface="+mn-ea"/>
          <a:cs typeface="+mn-cs"/>
          <a:sym typeface="Lucida Grande" charset="0"/>
        </a:defRPr>
      </a:lvl4pPr>
      <a:lvl5pPr marL="3810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5pPr>
      <a:lvl6pPr marL="5524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6pPr>
      <a:lvl7pPr marL="7239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7pPr>
      <a:lvl8pPr marL="8953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8pPr>
      <a:lvl9pPr marL="10668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bwMode="auto">
          <a:xfrm>
            <a:off x="461963" y="263525"/>
            <a:ext cx="8229600" cy="52387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
        <p:nvSpPr>
          <p:cNvPr id="7171" name="Rectangle 2"/>
          <p:cNvSpPr>
            <a:spLocks/>
          </p:cNvSpPr>
          <p:nvPr/>
        </p:nvSpPr>
        <p:spPr bwMode="auto">
          <a:xfrm>
            <a:off x="842963" y="1266825"/>
            <a:ext cx="2071687" cy="29098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a:p>
        </p:txBody>
      </p:sp>
      <p:sp>
        <p:nvSpPr>
          <p:cNvPr id="7172" name="Rectangle 3"/>
          <p:cNvSpPr>
            <a:spLocks/>
          </p:cNvSpPr>
          <p:nvPr/>
        </p:nvSpPr>
        <p:spPr bwMode="auto">
          <a:xfrm>
            <a:off x="3533775" y="1266825"/>
            <a:ext cx="2071688" cy="29098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a:p>
        </p:txBody>
      </p:sp>
      <p:sp>
        <p:nvSpPr>
          <p:cNvPr id="7173" name="Rectangle 4"/>
          <p:cNvSpPr>
            <a:spLocks/>
          </p:cNvSpPr>
          <p:nvPr/>
        </p:nvSpPr>
        <p:spPr bwMode="auto">
          <a:xfrm>
            <a:off x="6229350" y="1266825"/>
            <a:ext cx="2071688" cy="29098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a:p>
        </p:txBody>
      </p:sp>
      <p:sp>
        <p:nvSpPr>
          <p:cNvPr id="7174" name="Line 5"/>
          <p:cNvSpPr>
            <a:spLocks noChangeShapeType="1"/>
          </p:cNvSpPr>
          <p:nvPr/>
        </p:nvSpPr>
        <p:spPr bwMode="auto">
          <a:xfrm>
            <a:off x="1071563" y="2614613"/>
            <a:ext cx="1630362"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7175" name="Line 6"/>
          <p:cNvSpPr>
            <a:spLocks noChangeShapeType="1"/>
          </p:cNvSpPr>
          <p:nvPr/>
        </p:nvSpPr>
        <p:spPr bwMode="auto">
          <a:xfrm>
            <a:off x="3762375" y="2638425"/>
            <a:ext cx="1630363"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7176" name="Line 7"/>
          <p:cNvSpPr>
            <a:spLocks noChangeShapeType="1"/>
          </p:cNvSpPr>
          <p:nvPr/>
        </p:nvSpPr>
        <p:spPr bwMode="auto">
          <a:xfrm>
            <a:off x="6457950" y="2652713"/>
            <a:ext cx="1630363"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Tree>
    <p:extLst>
      <p:ext uri="{BB962C8B-B14F-4D97-AF65-F5344CB8AC3E}">
        <p14:creationId xmlns:p14="http://schemas.microsoft.com/office/powerpoint/2010/main" val="878375936"/>
      </p:ext>
    </p:extLst>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Lst>
  <p:transitio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63500" indent="-63500" algn="l" rtl="0" eaLnBrk="1" fontAlgn="base" hangingPunct="1">
        <a:spcBef>
          <a:spcPts val="488"/>
        </a:spcBef>
        <a:spcAft>
          <a:spcPct val="0"/>
        </a:spcAft>
        <a:buClr>
          <a:srgbClr val="E6E6E6"/>
        </a:buClr>
        <a:buSzPct val="100000"/>
        <a:buFont typeface="Thonburi" charset="0"/>
        <a:buChar char="•"/>
        <a:defRPr sz="2000" b="1">
          <a:solidFill>
            <a:srgbClr val="E6E6E6"/>
          </a:solidFill>
          <a:latin typeface="+mn-lt"/>
          <a:ea typeface="+mn-ea"/>
          <a:cs typeface="+mn-cs"/>
          <a:sym typeface="Lucida Grande" charset="0"/>
        </a:defRPr>
      </a:lvl1pPr>
      <a:lvl2pPr marL="504825" indent="-47625" algn="l" rtl="0" eaLnBrk="1" fontAlgn="base" hangingPunct="1">
        <a:spcBef>
          <a:spcPts val="675"/>
        </a:spcBef>
        <a:spcAft>
          <a:spcPct val="0"/>
        </a:spcAft>
        <a:buClr>
          <a:srgbClr val="E6E6E6"/>
        </a:buClr>
        <a:buSzPct val="89000"/>
        <a:buFont typeface="Thonburi" charset="0"/>
        <a:buChar char="•"/>
        <a:defRPr sz="2000" b="1">
          <a:solidFill>
            <a:srgbClr val="E6E6E6"/>
          </a:solidFill>
          <a:latin typeface="+mn-lt"/>
          <a:ea typeface="+mn-ea"/>
          <a:cs typeface="+mn-cs"/>
          <a:sym typeface="Lucida Grande" charset="0"/>
        </a:defRPr>
      </a:lvl2pPr>
      <a:lvl3pPr marL="285750" indent="-47625" algn="l" rtl="0" eaLnBrk="1" fontAlgn="base" hangingPunct="1">
        <a:spcBef>
          <a:spcPts val="563"/>
        </a:spcBef>
        <a:spcAft>
          <a:spcPct val="0"/>
        </a:spcAft>
        <a:buClr>
          <a:srgbClr val="E6E6E6"/>
        </a:buClr>
        <a:buSzPct val="80000"/>
        <a:buFont typeface="Thonburi" charset="0"/>
        <a:buChar char="•"/>
        <a:defRPr b="1">
          <a:solidFill>
            <a:srgbClr val="E6E6E6"/>
          </a:solidFill>
          <a:latin typeface="+mn-lt"/>
          <a:ea typeface="+mn-ea"/>
          <a:cs typeface="+mn-cs"/>
          <a:sym typeface="Lucida Grande" charset="0"/>
        </a:defRPr>
      </a:lvl3pPr>
      <a:lvl4pPr marL="333375" indent="-47625" algn="l" rtl="0" eaLnBrk="1" fontAlgn="base" hangingPunct="1">
        <a:spcBef>
          <a:spcPts val="488"/>
        </a:spcBef>
        <a:spcAft>
          <a:spcPct val="0"/>
        </a:spcAft>
        <a:buClr>
          <a:srgbClr val="E6E6E6"/>
        </a:buClr>
        <a:buSzPct val="69000"/>
        <a:buFont typeface="Thonburi" charset="0"/>
        <a:buChar char="•"/>
        <a:defRPr sz="1600" b="1">
          <a:solidFill>
            <a:srgbClr val="E6E6E6"/>
          </a:solidFill>
          <a:latin typeface="+mn-lt"/>
          <a:ea typeface="+mn-ea"/>
          <a:cs typeface="+mn-cs"/>
          <a:sym typeface="Lucida Grande" charset="0"/>
        </a:defRPr>
      </a:lvl4pPr>
      <a:lvl5pPr marL="3810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5pPr>
      <a:lvl6pPr marL="5524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6pPr>
      <a:lvl7pPr marL="7239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7pPr>
      <a:lvl8pPr marL="8953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8pPr>
      <a:lvl9pPr marL="10668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bwMode="auto">
          <a:xfrm>
            <a:off x="457200" y="258763"/>
            <a:ext cx="8229600" cy="533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
        <p:nvSpPr>
          <p:cNvPr id="8195" name="Rectangle 2"/>
          <p:cNvSpPr>
            <a:spLocks/>
          </p:cNvSpPr>
          <p:nvPr/>
        </p:nvSpPr>
        <p:spPr bwMode="auto">
          <a:xfrm>
            <a:off x="304800" y="1362075"/>
            <a:ext cx="1928813" cy="27193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a:p>
        </p:txBody>
      </p:sp>
      <p:sp>
        <p:nvSpPr>
          <p:cNvPr id="8196" name="Line 3"/>
          <p:cNvSpPr>
            <a:spLocks noChangeShapeType="1"/>
          </p:cNvSpPr>
          <p:nvPr/>
        </p:nvSpPr>
        <p:spPr bwMode="auto">
          <a:xfrm>
            <a:off x="557213" y="2709863"/>
            <a:ext cx="1409700"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8197" name="Rectangle 4"/>
          <p:cNvSpPr>
            <a:spLocks/>
          </p:cNvSpPr>
          <p:nvPr/>
        </p:nvSpPr>
        <p:spPr bwMode="auto">
          <a:xfrm>
            <a:off x="2514600" y="1362075"/>
            <a:ext cx="1928813" cy="27193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a:p>
        </p:txBody>
      </p:sp>
      <p:sp>
        <p:nvSpPr>
          <p:cNvPr id="8198" name="Line 5"/>
          <p:cNvSpPr>
            <a:spLocks noChangeShapeType="1"/>
          </p:cNvSpPr>
          <p:nvPr/>
        </p:nvSpPr>
        <p:spPr bwMode="auto">
          <a:xfrm>
            <a:off x="2767013" y="2709863"/>
            <a:ext cx="1409700"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8199" name="Rectangle 6"/>
          <p:cNvSpPr>
            <a:spLocks/>
          </p:cNvSpPr>
          <p:nvPr/>
        </p:nvSpPr>
        <p:spPr bwMode="auto">
          <a:xfrm>
            <a:off x="4710113" y="1362075"/>
            <a:ext cx="1928812" cy="27193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a:p>
        </p:txBody>
      </p:sp>
      <p:sp>
        <p:nvSpPr>
          <p:cNvPr id="8200" name="Line 7"/>
          <p:cNvSpPr>
            <a:spLocks noChangeShapeType="1"/>
          </p:cNvSpPr>
          <p:nvPr/>
        </p:nvSpPr>
        <p:spPr bwMode="auto">
          <a:xfrm>
            <a:off x="4967288" y="2709863"/>
            <a:ext cx="1409700"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8201" name="Rectangle 8"/>
          <p:cNvSpPr>
            <a:spLocks/>
          </p:cNvSpPr>
          <p:nvPr/>
        </p:nvSpPr>
        <p:spPr bwMode="auto">
          <a:xfrm>
            <a:off x="6910388" y="1362075"/>
            <a:ext cx="1928812" cy="27193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a:p>
        </p:txBody>
      </p:sp>
      <p:sp>
        <p:nvSpPr>
          <p:cNvPr id="8202" name="Line 9"/>
          <p:cNvSpPr>
            <a:spLocks noChangeShapeType="1"/>
          </p:cNvSpPr>
          <p:nvPr/>
        </p:nvSpPr>
        <p:spPr bwMode="auto">
          <a:xfrm>
            <a:off x="7162800" y="2709863"/>
            <a:ext cx="1409700"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Tree>
    <p:extLst>
      <p:ext uri="{BB962C8B-B14F-4D97-AF65-F5344CB8AC3E}">
        <p14:creationId xmlns:p14="http://schemas.microsoft.com/office/powerpoint/2010/main" val="403541359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Lst>
  <p:transitio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63500" indent="-63500" algn="l" rtl="0" eaLnBrk="1" fontAlgn="base" hangingPunct="1">
        <a:spcBef>
          <a:spcPts val="488"/>
        </a:spcBef>
        <a:spcAft>
          <a:spcPct val="0"/>
        </a:spcAft>
        <a:buClr>
          <a:srgbClr val="E6E6E6"/>
        </a:buClr>
        <a:buSzPct val="100000"/>
        <a:buFont typeface="Thonburi" charset="0"/>
        <a:buChar char="•"/>
        <a:defRPr sz="2000" b="1">
          <a:solidFill>
            <a:srgbClr val="E6E6E6"/>
          </a:solidFill>
          <a:latin typeface="+mn-lt"/>
          <a:ea typeface="+mn-ea"/>
          <a:cs typeface="+mn-cs"/>
          <a:sym typeface="Lucida Grande" charset="0"/>
        </a:defRPr>
      </a:lvl1pPr>
      <a:lvl2pPr marL="504825" indent="-47625" algn="l" rtl="0" eaLnBrk="1" fontAlgn="base" hangingPunct="1">
        <a:spcBef>
          <a:spcPts val="675"/>
        </a:spcBef>
        <a:spcAft>
          <a:spcPct val="0"/>
        </a:spcAft>
        <a:buClr>
          <a:srgbClr val="E6E6E6"/>
        </a:buClr>
        <a:buSzPct val="89000"/>
        <a:buFont typeface="Thonburi" charset="0"/>
        <a:buChar char="•"/>
        <a:defRPr sz="2000" b="1">
          <a:solidFill>
            <a:srgbClr val="E6E6E6"/>
          </a:solidFill>
          <a:latin typeface="+mn-lt"/>
          <a:ea typeface="+mn-ea"/>
          <a:cs typeface="+mn-cs"/>
          <a:sym typeface="Lucida Grande" charset="0"/>
        </a:defRPr>
      </a:lvl2pPr>
      <a:lvl3pPr marL="285750" indent="-47625" algn="l" rtl="0" eaLnBrk="1" fontAlgn="base" hangingPunct="1">
        <a:spcBef>
          <a:spcPts val="563"/>
        </a:spcBef>
        <a:spcAft>
          <a:spcPct val="0"/>
        </a:spcAft>
        <a:buClr>
          <a:srgbClr val="E6E6E6"/>
        </a:buClr>
        <a:buSzPct val="80000"/>
        <a:buFont typeface="Thonburi" charset="0"/>
        <a:buChar char="•"/>
        <a:defRPr b="1">
          <a:solidFill>
            <a:srgbClr val="E6E6E6"/>
          </a:solidFill>
          <a:latin typeface="+mn-lt"/>
          <a:ea typeface="+mn-ea"/>
          <a:cs typeface="+mn-cs"/>
          <a:sym typeface="Lucida Grande" charset="0"/>
        </a:defRPr>
      </a:lvl3pPr>
      <a:lvl4pPr marL="333375" indent="-47625" algn="l" rtl="0" eaLnBrk="1" fontAlgn="base" hangingPunct="1">
        <a:spcBef>
          <a:spcPts val="488"/>
        </a:spcBef>
        <a:spcAft>
          <a:spcPct val="0"/>
        </a:spcAft>
        <a:buClr>
          <a:srgbClr val="E6E6E6"/>
        </a:buClr>
        <a:buSzPct val="69000"/>
        <a:buFont typeface="Thonburi" charset="0"/>
        <a:buChar char="•"/>
        <a:defRPr sz="1600" b="1">
          <a:solidFill>
            <a:srgbClr val="E6E6E6"/>
          </a:solidFill>
          <a:latin typeface="+mn-lt"/>
          <a:ea typeface="+mn-ea"/>
          <a:cs typeface="+mn-cs"/>
          <a:sym typeface="Lucida Grande" charset="0"/>
        </a:defRPr>
      </a:lvl4pPr>
      <a:lvl5pPr marL="3810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5pPr>
      <a:lvl6pPr marL="5524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6pPr>
      <a:lvl7pPr marL="7239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7pPr>
      <a:lvl8pPr marL="8953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8pPr>
      <a:lvl9pPr marL="10668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jp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53.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59.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59.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5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55.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5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53.xml"/></Relationships>
</file>

<file path=ppt/slides/_rels/slide4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58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82.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5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5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53.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68.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65.xml"/><Relationship Id="rId5" Type="http://schemas.openxmlformats.org/officeDocument/2006/relationships/image" Target="../media/image58.png"/><Relationship Id="rId4" Type="http://schemas.openxmlformats.org/officeDocument/2006/relationships/hyperlink" Target="https://msdn.microsoft.com/ko-kr/library/ms752347(v=VS.110).aspx"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6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55.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3401" y="823973"/>
            <a:ext cx="4889500" cy="2736850"/>
          </a:xfrm>
        </p:spPr>
        <p:txBody>
          <a:bodyPr>
            <a:noAutofit/>
          </a:bodyPr>
          <a:lstStyle/>
          <a:p>
            <a:r>
              <a:rPr lang="en-US" sz="3600" dirty="0">
                <a:latin typeface="Helvetica" panose="020B0604020202020204" pitchFamily="34" charset="0"/>
                <a:cs typeface="Helvetica" panose="020B0604020202020204" pitchFamily="34" charset="0"/>
              </a:rPr>
              <a:t>Introduction to </a:t>
            </a:r>
            <a:r>
              <a:rPr lang="en-US" sz="3600" dirty="0" err="1">
                <a:latin typeface="Helvetica" panose="020B0604020202020204" pitchFamily="34" charset="0"/>
                <a:cs typeface="Helvetica" panose="020B0604020202020204" pitchFamily="34" charset="0"/>
              </a:rPr>
              <a:t>Xamarin</a:t>
            </a:r>
            <a:endParaRPr lang="en-US" sz="3600" b="0" dirty="0">
              <a:latin typeface="Helvetica" panose="020B0604020202020204" pitchFamily="34" charset="0"/>
              <a:cs typeface="Helvetica" panose="020B0604020202020204" pitchFamily="34" charset="0"/>
            </a:endParaRPr>
          </a:p>
        </p:txBody>
      </p:sp>
      <p:sp>
        <p:nvSpPr>
          <p:cNvPr id="3" name="TextBox 2"/>
          <p:cNvSpPr txBox="1"/>
          <p:nvPr/>
        </p:nvSpPr>
        <p:spPr>
          <a:xfrm>
            <a:off x="335324" y="3012746"/>
            <a:ext cx="3280770" cy="1766637"/>
          </a:xfrm>
          <a:prstGeom prst="rect">
            <a:avLst/>
          </a:prstGeom>
          <a:noFill/>
        </p:spPr>
        <p:txBody>
          <a:bodyPr wrap="none" lIns="182880" tIns="146304" rIns="182880" bIns="146304" rtlCol="0">
            <a:spAutoFit/>
          </a:bodyPr>
          <a:lstStyle/>
          <a:p>
            <a:pPr>
              <a:lnSpc>
                <a:spcPct val="90000"/>
              </a:lnSpc>
              <a:spcAft>
                <a:spcPts val="600"/>
              </a:spcAft>
            </a:pPr>
            <a:r>
              <a:rPr lang="ko-KR" altLang="en-US" sz="2000" b="1" dirty="0">
                <a:gradFill>
                  <a:gsLst>
                    <a:gs pos="2917">
                      <a:schemeClr val="tx1"/>
                    </a:gs>
                    <a:gs pos="30000">
                      <a:schemeClr val="tx1"/>
                    </a:gs>
                  </a:gsLst>
                  <a:lin ang="5400000" scaled="0"/>
                </a:gradFill>
              </a:rPr>
              <a:t>김영욱 </a:t>
            </a:r>
            <a:r>
              <a:rPr lang="en-US" altLang="ko-KR" sz="1600" dirty="0">
                <a:gradFill>
                  <a:gsLst>
                    <a:gs pos="2917">
                      <a:schemeClr val="tx1"/>
                    </a:gs>
                    <a:gs pos="30000">
                      <a:schemeClr val="tx1"/>
                    </a:gs>
                  </a:gsLst>
                  <a:lin ang="5400000" scaled="0"/>
                </a:gradFill>
              </a:rPr>
              <a:t>Technical Evangelist</a:t>
            </a:r>
          </a:p>
          <a:p>
            <a:pPr>
              <a:lnSpc>
                <a:spcPct val="90000"/>
              </a:lnSpc>
              <a:spcAft>
                <a:spcPts val="600"/>
              </a:spcAft>
            </a:pPr>
            <a:r>
              <a:rPr lang="ko-KR" altLang="en-US" sz="1600" b="1" dirty="0">
                <a:gradFill>
                  <a:gsLst>
                    <a:gs pos="2917">
                      <a:schemeClr val="tx1"/>
                    </a:gs>
                    <a:gs pos="30000">
                      <a:schemeClr val="tx1"/>
                    </a:gs>
                  </a:gsLst>
                  <a:lin ang="5400000" scaled="0"/>
                </a:gradFill>
              </a:rPr>
              <a:t>부장</a:t>
            </a:r>
            <a:r>
              <a:rPr lang="en-US" altLang="ko-KR" sz="1600" b="1" dirty="0">
                <a:gradFill>
                  <a:gsLst>
                    <a:gs pos="2917">
                      <a:schemeClr val="tx1"/>
                    </a:gs>
                    <a:gs pos="30000">
                      <a:schemeClr val="tx1"/>
                    </a:gs>
                  </a:gsLst>
                  <a:lin ang="5400000" scaled="0"/>
                </a:gradFill>
              </a:rPr>
              <a:t>/ </a:t>
            </a:r>
            <a:r>
              <a:rPr lang="en-US" sz="1600" b="1" dirty="0">
                <a:gradFill>
                  <a:gsLst>
                    <a:gs pos="2917">
                      <a:schemeClr val="tx1"/>
                    </a:gs>
                    <a:gs pos="30000">
                      <a:schemeClr val="tx1"/>
                    </a:gs>
                  </a:gsLst>
                  <a:lin ang="5400000" scaled="0"/>
                </a:gradFill>
              </a:rPr>
              <a:t>DX / Microsoft</a:t>
            </a:r>
          </a:p>
          <a:p>
            <a:pPr>
              <a:lnSpc>
                <a:spcPct val="90000"/>
              </a:lnSpc>
              <a:spcAft>
                <a:spcPts val="600"/>
              </a:spcAft>
            </a:pPr>
            <a:endParaRPr lang="en-US" sz="1600" b="1" dirty="0">
              <a:gradFill>
                <a:gsLst>
                  <a:gs pos="2917">
                    <a:schemeClr val="tx1"/>
                  </a:gs>
                  <a:gs pos="30000">
                    <a:schemeClr val="tx1"/>
                  </a:gs>
                </a:gsLst>
                <a:lin ang="5400000" scaled="0"/>
              </a:gradFill>
            </a:endParaRPr>
          </a:p>
          <a:p>
            <a:pPr>
              <a:lnSpc>
                <a:spcPct val="90000"/>
              </a:lnSpc>
              <a:spcAft>
                <a:spcPts val="600"/>
              </a:spcAft>
            </a:pPr>
            <a:r>
              <a:rPr lang="en-US" sz="1600" b="1" dirty="0">
                <a:gradFill>
                  <a:gsLst>
                    <a:gs pos="2917">
                      <a:schemeClr val="tx1"/>
                    </a:gs>
                    <a:gs pos="30000">
                      <a:schemeClr val="tx1"/>
                    </a:gs>
                  </a:gsLst>
                  <a:lin ang="5400000" scaled="0"/>
                </a:gradFill>
              </a:rPr>
              <a:t>youngwook@outlook.com</a:t>
            </a:r>
          </a:p>
          <a:p>
            <a:pPr>
              <a:lnSpc>
                <a:spcPct val="90000"/>
              </a:lnSpc>
              <a:spcAft>
                <a:spcPts val="600"/>
              </a:spcAft>
            </a:pPr>
            <a:r>
              <a:rPr lang="ko-KR" altLang="en-US" sz="1600" b="1" dirty="0">
                <a:gradFill>
                  <a:gsLst>
                    <a:gs pos="2917">
                      <a:schemeClr val="tx1"/>
                    </a:gs>
                    <a:gs pos="30000">
                      <a:schemeClr val="tx1"/>
                    </a:gs>
                  </a:gsLst>
                  <a:lin ang="5400000" scaled="0"/>
                </a:gradFill>
              </a:rPr>
              <a:t>영욱닷컴 </a:t>
            </a:r>
            <a:r>
              <a:rPr lang="en-US" altLang="ko-KR" sz="1600" b="1" dirty="0">
                <a:gradFill>
                  <a:gsLst>
                    <a:gs pos="2917">
                      <a:schemeClr val="tx1"/>
                    </a:gs>
                    <a:gs pos="30000">
                      <a:schemeClr val="tx1"/>
                    </a:gs>
                  </a:gsLst>
                  <a:lin ang="5400000" scaled="0"/>
                </a:gradFill>
              </a:rPr>
              <a:t>http://</a:t>
            </a:r>
            <a:r>
              <a:rPr lang="en-US" sz="1600" b="1" dirty="0">
                <a:gradFill>
                  <a:gsLst>
                    <a:gs pos="2917">
                      <a:schemeClr val="tx1"/>
                    </a:gs>
                    <a:gs pos="30000">
                      <a:schemeClr val="tx1"/>
                    </a:gs>
                  </a:gsLst>
                  <a:lin ang="5400000" scaled="0"/>
                </a:gradFill>
              </a:rPr>
              <a:t>Youngwook.com </a:t>
            </a:r>
          </a:p>
        </p:txBody>
      </p:sp>
    </p:spTree>
    <p:extLst>
      <p:ext uri="{BB962C8B-B14F-4D97-AF65-F5344CB8AC3E}">
        <p14:creationId xmlns:p14="http://schemas.microsoft.com/office/powerpoint/2010/main" val="273650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.NET Android APIs | 100% Coverage</a:t>
            </a:r>
          </a:p>
        </p:txBody>
      </p:sp>
      <p:pic>
        <p:nvPicPr>
          <p:cNvPr id="5" name="Picture 4" descr="Android 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0705" y="1153769"/>
            <a:ext cx="4640914" cy="3190629"/>
          </a:xfrm>
          <a:prstGeom prst="rect">
            <a:avLst/>
          </a:prstGeom>
        </p:spPr>
      </p:pic>
    </p:spTree>
    <p:extLst>
      <p:ext uri="{BB962C8B-B14F-4D97-AF65-F5344CB8AC3E}">
        <p14:creationId xmlns:p14="http://schemas.microsoft.com/office/powerpoint/2010/main" val="1757640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65048" y="3326190"/>
            <a:ext cx="184666" cy="369332"/>
          </a:xfrm>
          <a:prstGeom prst="rect">
            <a:avLst/>
          </a:prstGeom>
          <a:noFill/>
        </p:spPr>
        <p:txBody>
          <a:bodyPr wrap="none" rtlCol="0">
            <a:spAutoFit/>
          </a:bodyPr>
          <a:lstStyle/>
          <a:p>
            <a:endParaRPr lang="en-US" dirty="0"/>
          </a:p>
        </p:txBody>
      </p:sp>
      <p:sp>
        <p:nvSpPr>
          <p:cNvPr id="13" name="Rectangle 2"/>
          <p:cNvSpPr txBox="1">
            <a:spLocks noChangeArrowheads="1"/>
          </p:cNvSpPr>
          <p:nvPr/>
        </p:nvSpPr>
        <p:spPr bwMode="auto">
          <a:xfrm>
            <a:off x="101160" y="3695522"/>
            <a:ext cx="4166040" cy="4812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rtlCol="0" anchor="t" anchorCtr="0" compatLnSpc="1">
            <a:prstTxWarp prst="textNoShape">
              <a:avLst/>
            </a:prstTxWarp>
            <a:noAutofit/>
          </a:bodyPr>
          <a:lstStyle>
            <a:lvl1pPr marL="0" indent="0" algn="ctr" defTabSz="457200" rtl="0" eaLnBrk="0" fontAlgn="base" hangingPunct="0">
              <a:spcBef>
                <a:spcPct val="20000"/>
              </a:spcBef>
              <a:spcAft>
                <a:spcPct val="0"/>
              </a:spcAft>
              <a:buFont typeface="Arial" charset="0"/>
              <a:buNone/>
              <a:defRPr sz="3200" kern="1200">
                <a:solidFill>
                  <a:schemeClr val="tx1">
                    <a:tint val="75000"/>
                  </a:schemeClr>
                </a:solidFill>
                <a:latin typeface="+mn-lt"/>
                <a:ea typeface="ＭＳ Ｐゴシック" charset="-128"/>
                <a:cs typeface="ＭＳ Ｐゴシック" charset="-128"/>
              </a:defRPr>
            </a:lvl1pPr>
            <a:lvl2pPr marL="457200" indent="0" algn="ctr" defTabSz="457200" rtl="0" eaLnBrk="0" fontAlgn="base" hangingPunct="0">
              <a:spcBef>
                <a:spcPct val="20000"/>
              </a:spcBef>
              <a:spcAft>
                <a:spcPct val="0"/>
              </a:spcAft>
              <a:buFont typeface="Arial" charset="0"/>
              <a:buNone/>
              <a:defRPr sz="2800" kern="1200">
                <a:solidFill>
                  <a:schemeClr val="tx1">
                    <a:tint val="75000"/>
                  </a:schemeClr>
                </a:solidFill>
                <a:latin typeface="+mn-lt"/>
                <a:ea typeface="ＭＳ Ｐゴシック" pitchFamily="5" charset="-128"/>
                <a:cs typeface="+mn-cs"/>
              </a:defRPr>
            </a:lvl2pPr>
            <a:lvl3pPr marL="914400" indent="0" algn="ctr" defTabSz="457200" rtl="0" eaLnBrk="0" fontAlgn="base" hangingPunct="0">
              <a:spcBef>
                <a:spcPct val="20000"/>
              </a:spcBef>
              <a:spcAft>
                <a:spcPct val="0"/>
              </a:spcAft>
              <a:buFont typeface="Arial" charset="0"/>
              <a:buNone/>
              <a:defRPr sz="2400" kern="1200">
                <a:solidFill>
                  <a:schemeClr val="tx1">
                    <a:tint val="75000"/>
                  </a:schemeClr>
                </a:solidFill>
                <a:latin typeface="+mn-lt"/>
                <a:ea typeface="ＭＳ Ｐゴシック" pitchFamily="5" charset="-128"/>
                <a:cs typeface="+mn-cs"/>
              </a:defRPr>
            </a:lvl3pPr>
            <a:lvl4pPr marL="13716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pitchFamily="5" charset="-128"/>
                <a:cs typeface="+mn-cs"/>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pitchFamily="5" charset="-128"/>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230188" lvl="1" algn="l" defTabSz="457011">
              <a:defRPr/>
            </a:pPr>
            <a:r>
              <a:rPr lang="en-US" sz="1800" dirty="0" err="1">
                <a:solidFill>
                  <a:schemeClr val="bg1">
                    <a:lumMod val="50000"/>
                  </a:schemeClr>
                </a:solidFill>
                <a:latin typeface="Helvetica" panose="020B0604020202020204" pitchFamily="34" charset="0"/>
                <a:cs typeface="Helvetica" panose="020B0604020202020204" pitchFamily="34" charset="0"/>
              </a:rPr>
              <a:t>Xamarin.iOS</a:t>
            </a:r>
            <a:r>
              <a:rPr lang="en-US" sz="1800" dirty="0">
                <a:solidFill>
                  <a:schemeClr val="bg1">
                    <a:lumMod val="50000"/>
                  </a:schemeClr>
                </a:solidFill>
                <a:latin typeface="Helvetica" panose="020B0604020202020204" pitchFamily="34" charset="0"/>
                <a:cs typeface="Helvetica" panose="020B0604020202020204" pitchFamily="34" charset="0"/>
              </a:rPr>
              <a:t> does full Ahead Of Time (AOT) compilation to produce an ARM binary for Apple’s App Store.</a:t>
            </a:r>
          </a:p>
        </p:txBody>
      </p:sp>
      <p:sp>
        <p:nvSpPr>
          <p:cNvPr id="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prstTxWarp prst="textNoShape">
              <a:avLst/>
            </a:prstTxWarp>
            <a:normAutofit/>
          </a:bodyPr>
          <a:lstStyle/>
          <a:p>
            <a:pPr eaLnBrk="1" hangingPunct="1"/>
            <a:r>
              <a:rPr lang="en-US" b="0" dirty="0">
                <a:cs typeface="Segoe UI" panose="020B0502040204020203" pitchFamily="34" charset="0"/>
              </a:rPr>
              <a:t>Native Performance</a:t>
            </a:r>
          </a:p>
        </p:txBody>
      </p:sp>
      <p:sp>
        <p:nvSpPr>
          <p:cNvPr id="14" name="Rectangle 2"/>
          <p:cNvSpPr txBox="1">
            <a:spLocks noChangeArrowheads="1"/>
          </p:cNvSpPr>
          <p:nvPr/>
        </p:nvSpPr>
        <p:spPr bwMode="auto">
          <a:xfrm>
            <a:off x="4825560" y="3695522"/>
            <a:ext cx="3950140" cy="4812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rtlCol="0" anchor="t" anchorCtr="0" compatLnSpc="1">
            <a:prstTxWarp prst="textNoShape">
              <a:avLst/>
            </a:prstTxWarp>
            <a:noAutofit/>
          </a:bodyPr>
          <a:lstStyle>
            <a:lvl1pPr marL="0" indent="0" algn="ctr" defTabSz="457200" rtl="0" eaLnBrk="0" fontAlgn="base" hangingPunct="0">
              <a:spcBef>
                <a:spcPct val="20000"/>
              </a:spcBef>
              <a:spcAft>
                <a:spcPct val="0"/>
              </a:spcAft>
              <a:buFont typeface="Arial" charset="0"/>
              <a:buNone/>
              <a:defRPr sz="3200" kern="1200">
                <a:solidFill>
                  <a:schemeClr val="tx1">
                    <a:tint val="75000"/>
                  </a:schemeClr>
                </a:solidFill>
                <a:latin typeface="+mn-lt"/>
                <a:ea typeface="ＭＳ Ｐゴシック" charset="-128"/>
                <a:cs typeface="ＭＳ Ｐゴシック" charset="-128"/>
              </a:defRPr>
            </a:lvl1pPr>
            <a:lvl2pPr marL="457200" indent="0" algn="ctr" defTabSz="457200" rtl="0" eaLnBrk="0" fontAlgn="base" hangingPunct="0">
              <a:spcBef>
                <a:spcPct val="20000"/>
              </a:spcBef>
              <a:spcAft>
                <a:spcPct val="0"/>
              </a:spcAft>
              <a:buFont typeface="Arial" charset="0"/>
              <a:buNone/>
              <a:defRPr sz="2800" kern="1200">
                <a:solidFill>
                  <a:schemeClr val="tx1">
                    <a:tint val="75000"/>
                  </a:schemeClr>
                </a:solidFill>
                <a:latin typeface="+mn-lt"/>
                <a:ea typeface="ＭＳ Ｐゴシック" pitchFamily="5" charset="-128"/>
                <a:cs typeface="+mn-cs"/>
              </a:defRPr>
            </a:lvl2pPr>
            <a:lvl3pPr marL="914400" indent="0" algn="ctr" defTabSz="457200" rtl="0" eaLnBrk="0" fontAlgn="base" hangingPunct="0">
              <a:spcBef>
                <a:spcPct val="20000"/>
              </a:spcBef>
              <a:spcAft>
                <a:spcPct val="0"/>
              </a:spcAft>
              <a:buFont typeface="Arial" charset="0"/>
              <a:buNone/>
              <a:defRPr sz="2400" kern="1200">
                <a:solidFill>
                  <a:schemeClr val="tx1">
                    <a:tint val="75000"/>
                  </a:schemeClr>
                </a:solidFill>
                <a:latin typeface="+mn-lt"/>
                <a:ea typeface="ＭＳ Ｐゴシック" pitchFamily="5" charset="-128"/>
                <a:cs typeface="+mn-cs"/>
              </a:defRPr>
            </a:lvl3pPr>
            <a:lvl4pPr marL="13716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pitchFamily="5" charset="-128"/>
                <a:cs typeface="+mn-cs"/>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pitchFamily="5" charset="-128"/>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230188" lvl="1" algn="l" defTabSz="457011">
              <a:defRPr/>
            </a:pPr>
            <a:r>
              <a:rPr lang="en-US" sz="1800" dirty="0" err="1">
                <a:solidFill>
                  <a:schemeClr val="bg1">
                    <a:lumMod val="50000"/>
                  </a:schemeClr>
                </a:solidFill>
                <a:latin typeface="Helvetica" panose="020B0604020202020204" pitchFamily="34" charset="0"/>
                <a:cs typeface="Helvetica" panose="020B0604020202020204" pitchFamily="34" charset="0"/>
              </a:rPr>
              <a:t>Xamarin.Android</a:t>
            </a:r>
            <a:r>
              <a:rPr lang="en-US" sz="1800" dirty="0">
                <a:solidFill>
                  <a:schemeClr val="bg1">
                    <a:lumMod val="50000"/>
                  </a:schemeClr>
                </a:solidFill>
                <a:latin typeface="Helvetica" panose="020B0604020202020204" pitchFamily="34" charset="0"/>
                <a:cs typeface="Helvetica" panose="020B0604020202020204" pitchFamily="34" charset="0"/>
              </a:rPr>
              <a:t> takes advantage of Just In Time (JIT) compilation on the Android device.</a:t>
            </a:r>
          </a:p>
          <a:p>
            <a:pPr marL="230188" lvl="1" algn="l" defTabSz="457011">
              <a:defRPr/>
            </a:pPr>
            <a:endParaRPr lang="en-US" sz="1800" dirty="0">
              <a:solidFill>
                <a:schemeClr val="bg1">
                  <a:lumMod val="50000"/>
                </a:schemeClr>
              </a:solidFill>
              <a:latin typeface="Helvetica" panose="020B0604020202020204" pitchFamily="34" charset="0"/>
              <a:cs typeface="Helvetica" panose="020B0604020202020204" pitchFamily="34" charset="0"/>
            </a:endParaRPr>
          </a:p>
        </p:txBody>
      </p:sp>
      <p:pic>
        <p:nvPicPr>
          <p:cNvPr id="2" name="Picture 1" descr="Presentation_vs02_AOT_nobg.png"/>
          <p:cNvPicPr>
            <a:picLocks noChangeAspect="1"/>
          </p:cNvPicPr>
          <p:nvPr/>
        </p:nvPicPr>
        <p:blipFill rotWithShape="1">
          <a:blip r:embed="rId3">
            <a:extLst>
              <a:ext uri="{28A0092B-C50C-407E-A947-70E740481C1C}">
                <a14:useLocalDpi xmlns:a14="http://schemas.microsoft.com/office/drawing/2010/main" val="0"/>
              </a:ext>
            </a:extLst>
          </a:blip>
          <a:srcRect t="20198" b="30815"/>
          <a:stretch/>
        </p:blipFill>
        <p:spPr>
          <a:xfrm>
            <a:off x="101600" y="1038861"/>
            <a:ext cx="8923663" cy="2519680"/>
          </a:xfrm>
          <a:prstGeom prst="rect">
            <a:avLst/>
          </a:prstGeom>
        </p:spPr>
      </p:pic>
    </p:spTree>
    <p:extLst>
      <p:ext uri="{BB962C8B-B14F-4D97-AF65-F5344CB8AC3E}">
        <p14:creationId xmlns:p14="http://schemas.microsoft.com/office/powerpoint/2010/main" val="111098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4294967295"/>
          </p:nvPr>
        </p:nvSpPr>
        <p:spPr>
          <a:xfrm>
            <a:off x="0" y="235770"/>
            <a:ext cx="9144000" cy="1042936"/>
          </a:xfrm>
        </p:spPr>
        <p:txBody>
          <a:bodyPr>
            <a:noAutofit/>
          </a:bodyPr>
          <a:lstStyle/>
          <a:p>
            <a:pPr marL="0" indent="0" algn="ctr">
              <a:buNone/>
            </a:pPr>
            <a:r>
              <a:rPr lang="en-US" sz="2800" dirty="0">
                <a:solidFill>
                  <a:srgbClr val="666666"/>
                </a:solidFill>
              </a:rPr>
              <a:t>Anything you can do in Objective-C, Swift, or Java </a:t>
            </a:r>
            <a:br>
              <a:rPr lang="en-US" sz="2800" dirty="0">
                <a:solidFill>
                  <a:srgbClr val="666666"/>
                </a:solidFill>
              </a:rPr>
            </a:br>
            <a:r>
              <a:rPr lang="en-US" sz="2800" dirty="0">
                <a:solidFill>
                  <a:srgbClr val="666666"/>
                </a:solidFill>
              </a:rPr>
              <a:t>can be done in C# with Xamarin and Visual Studio.</a:t>
            </a:r>
          </a:p>
        </p:txBody>
      </p:sp>
      <p:grpSp>
        <p:nvGrpSpPr>
          <p:cNvPr id="3" name="Group 2"/>
          <p:cNvGrpSpPr/>
          <p:nvPr/>
        </p:nvGrpSpPr>
        <p:grpSpPr>
          <a:xfrm>
            <a:off x="1311343" y="1278706"/>
            <a:ext cx="6521313" cy="3620916"/>
            <a:chOff x="2961799" y="2095500"/>
            <a:chExt cx="8174111" cy="4538621"/>
          </a:xfrm>
        </p:grpSpPr>
        <p:pic>
          <p:nvPicPr>
            <p:cNvPr id="4" name="Picture 3" descr="T-shirt Store Ap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1799" y="2095500"/>
              <a:ext cx="6512877" cy="407054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1300" y="3158244"/>
              <a:ext cx="4544610" cy="3475877"/>
            </a:xfrm>
            <a:prstGeom prst="rect">
              <a:avLst/>
            </a:prstGeom>
          </p:spPr>
        </p:pic>
      </p:grpSp>
    </p:spTree>
    <p:extLst>
      <p:ext uri="{BB962C8B-B14F-4D97-AF65-F5344CB8AC3E}">
        <p14:creationId xmlns:p14="http://schemas.microsoft.com/office/powerpoint/2010/main" val="55187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9363350" y="3057071"/>
            <a:ext cx="184666" cy="369332"/>
          </a:xfrm>
          <a:prstGeom prst="rect">
            <a:avLst/>
          </a:prstGeom>
          <a:noFill/>
        </p:spPr>
        <p:txBody>
          <a:bodyPr wrap="none" rtlCol="0">
            <a:spAutoFit/>
          </a:bodyPr>
          <a:lstStyle/>
          <a:p>
            <a:endParaRPr lang="en-US" dirty="0"/>
          </a:p>
        </p:txBody>
      </p:sp>
      <p:sp>
        <p:nvSpPr>
          <p:cNvPr id="40" name="Text Placeholder 2"/>
          <p:cNvSpPr txBox="1">
            <a:spLocks/>
          </p:cNvSpPr>
          <p:nvPr/>
        </p:nvSpPr>
        <p:spPr>
          <a:xfrm>
            <a:off x="771772" y="4176805"/>
            <a:ext cx="8118229" cy="762086"/>
          </a:xfrm>
          <a:prstGeom prst="rect">
            <a:avLst/>
          </a:prstGeom>
        </p:spPr>
        <p:txBody>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400" baseline="30000" dirty="0">
              <a:solidFill>
                <a:schemeClr val="bg1"/>
              </a:solidFill>
              <a:latin typeface="Source Sans Pro"/>
              <a:cs typeface="Source Sans Pro"/>
            </a:endParaRPr>
          </a:p>
        </p:txBody>
      </p:sp>
      <p:sp>
        <p:nvSpPr>
          <p:cNvPr id="2" name="Title 1"/>
          <p:cNvSpPr>
            <a:spLocks noGrp="1"/>
          </p:cNvSpPr>
          <p:nvPr>
            <p:ph type="title"/>
          </p:nvPr>
        </p:nvSpPr>
        <p:spPr/>
        <p:txBody>
          <a:bodyPr/>
          <a:lstStyle/>
          <a:p>
            <a:r>
              <a:rPr lang="en-US" dirty="0"/>
              <a:t>Always Up-to-Date</a:t>
            </a:r>
          </a:p>
        </p:txBody>
      </p:sp>
      <p:sp>
        <p:nvSpPr>
          <p:cNvPr id="9" name="Rectangle 8"/>
          <p:cNvSpPr/>
          <p:nvPr/>
        </p:nvSpPr>
        <p:spPr bwMode="auto">
          <a:xfrm>
            <a:off x="266700" y="2887662"/>
            <a:ext cx="1828800" cy="18288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2073319" y="2887662"/>
            <a:ext cx="1828800" cy="18288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3902119" y="2894964"/>
            <a:ext cx="1828800" cy="18288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3736" tIns="146304" rIns="173736"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dirty="0">
              <a:gradFill>
                <a:gsLst>
                  <a:gs pos="6145">
                    <a:srgbClr val="505050"/>
                  </a:gs>
                  <a:gs pos="44000">
                    <a:srgbClr val="505050"/>
                  </a:gs>
                </a:gsLst>
                <a:lin ang="5400000" scaled="0"/>
              </a:gradFill>
              <a:ea typeface="Segoe UI" pitchFamily="34" charset="0"/>
              <a:cs typeface="Segoe UI" pitchFamily="34" charset="0"/>
            </a:endParaRPr>
          </a:p>
        </p:txBody>
      </p:sp>
      <p:sp>
        <p:nvSpPr>
          <p:cNvPr id="13" name="Text Placeholder 7"/>
          <p:cNvSpPr txBox="1">
            <a:spLocks/>
          </p:cNvSpPr>
          <p:nvPr/>
        </p:nvSpPr>
        <p:spPr>
          <a:xfrm>
            <a:off x="4572000" y="1093488"/>
            <a:ext cx="4572000" cy="1443635"/>
          </a:xfrm>
          <a:prstGeom prst="rect">
            <a:avLst/>
          </a:prstGeom>
        </p:spPr>
        <p:txBody>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0"/>
              </a:spcAft>
              <a:buFont typeface="Arial"/>
              <a:buNone/>
            </a:pPr>
            <a:r>
              <a:rPr lang="en-US" sz="2800" dirty="0">
                <a:solidFill>
                  <a:schemeClr val="bg1">
                    <a:lumMod val="50000"/>
                  </a:schemeClr>
                </a:solidFill>
                <a:latin typeface="Helvetica" panose="020B0604020202020204" pitchFamily="34" charset="0"/>
                <a:cs typeface="Helvetica" panose="020B0604020202020204" pitchFamily="34" charset="0"/>
              </a:rPr>
              <a:t>Track record of offering same-day support:</a:t>
            </a:r>
          </a:p>
          <a:p>
            <a:pPr marL="0" indent="0" fontAlgn="auto">
              <a:spcAft>
                <a:spcPts val="0"/>
              </a:spcAft>
              <a:buFont typeface="Arial"/>
              <a:buNone/>
            </a:pPr>
            <a:r>
              <a:rPr lang="en-US" sz="2000" dirty="0">
                <a:solidFill>
                  <a:schemeClr val="bg1">
                    <a:lumMod val="50000"/>
                  </a:schemeClr>
                </a:solidFill>
                <a:latin typeface="Helvetica" panose="020B0604020202020204" pitchFamily="34" charset="0"/>
                <a:cs typeface="Helvetica" panose="020B0604020202020204" pitchFamily="34" charset="0"/>
              </a:rPr>
              <a:t>iOS 5, iOS 6, iOS 7, iOS 7.1, iOS 8</a:t>
            </a:r>
          </a:p>
          <a:p>
            <a:pPr marL="0" indent="0" fontAlgn="auto">
              <a:lnSpc>
                <a:spcPct val="50000"/>
              </a:lnSpc>
              <a:spcAft>
                <a:spcPts val="0"/>
              </a:spcAft>
              <a:buFont typeface="Arial"/>
              <a:buNone/>
            </a:pPr>
            <a:endParaRPr lang="en-US" dirty="0">
              <a:solidFill>
                <a:schemeClr val="bg1">
                  <a:lumMod val="50000"/>
                </a:schemeClr>
              </a:solidFill>
              <a:latin typeface="Helvetica" panose="020B0604020202020204" pitchFamily="34" charset="0"/>
              <a:cs typeface="Helvetica" panose="020B0604020202020204" pitchFamily="34" charset="0"/>
            </a:endParaRPr>
          </a:p>
        </p:txBody>
      </p:sp>
      <p:pic>
        <p:nvPicPr>
          <p:cNvPr id="14" name="Picture 13" descr="180001-128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007" y="3383857"/>
            <a:ext cx="1719676" cy="967318"/>
          </a:xfrm>
          <a:prstGeom prst="rect">
            <a:avLst/>
          </a:prstGeom>
        </p:spPr>
      </p:pic>
      <p:pic>
        <p:nvPicPr>
          <p:cNvPr id="15" name="Picture 14" descr="google-smartwatch-700x35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9992" y="3005476"/>
            <a:ext cx="954617" cy="1607776"/>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16336" y="916361"/>
            <a:ext cx="1786101" cy="1714807"/>
          </a:xfrm>
          <a:prstGeom prst="rect">
            <a:avLst/>
          </a:prstGeom>
        </p:spPr>
      </p:pic>
      <p:pic>
        <p:nvPicPr>
          <p:cNvPr id="17" name="Picture 4" descr="Xamarin Running on Amazon Fire TV"/>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0738" y="3268661"/>
            <a:ext cx="1392781" cy="1000016"/>
          </a:xfrm>
          <a:prstGeom prst="rect">
            <a:avLst/>
          </a:prstGeom>
          <a:noFill/>
          <a:extLst>
            <a:ext uri="{909E8E84-426E-40dd-AFC4-6F175D3DCCD1}">
              <a14:hiddenFill xmlns="" xmlns:a14="http://schemas.microsoft.com/office/drawing/2010/main">
                <a:solidFill>
                  <a:srgbClr val="FFFFFF"/>
                </a:solidFill>
              </a14:hiddenFill>
            </a:ext>
          </a:extLst>
        </p:spPr>
      </p:pic>
      <p:sp>
        <p:nvSpPr>
          <p:cNvPr id="18" name="Rectangle 17"/>
          <p:cNvSpPr/>
          <p:nvPr/>
        </p:nvSpPr>
        <p:spPr>
          <a:xfrm>
            <a:off x="5908692" y="2894964"/>
            <a:ext cx="3165364" cy="1908215"/>
          </a:xfrm>
          <a:prstGeom prst="rect">
            <a:avLst/>
          </a:prstGeom>
        </p:spPr>
        <p:txBody>
          <a:bodyPr wrap="square">
            <a:spAutoFit/>
          </a:bodyPr>
          <a:lstStyle/>
          <a:p>
            <a:r>
              <a:rPr lang="en-US" sz="2800" dirty="0">
                <a:solidFill>
                  <a:schemeClr val="bg1">
                    <a:lumMod val="50000"/>
                  </a:schemeClr>
                </a:solidFill>
                <a:latin typeface="Helvetica" panose="020B0604020202020204" pitchFamily="34" charset="0"/>
                <a:cs typeface="Helvetica" panose="020B0604020202020204" pitchFamily="34" charset="0"/>
              </a:rPr>
              <a:t>Full support for:</a:t>
            </a:r>
          </a:p>
          <a:p>
            <a:pPr marL="285750" indent="-285750">
              <a:buFont typeface="Arial" panose="020B0604020202020204" pitchFamily="34" charset="0"/>
              <a:buChar char="•"/>
            </a:pPr>
            <a:r>
              <a:rPr lang="en-US" dirty="0">
                <a:solidFill>
                  <a:schemeClr val="bg1">
                    <a:lumMod val="50000"/>
                  </a:schemeClr>
                </a:solidFill>
                <a:latin typeface="Helvetica" panose="020B0604020202020204" pitchFamily="34" charset="0"/>
                <a:cs typeface="Helvetica" panose="020B0604020202020204" pitchFamily="34" charset="0"/>
              </a:rPr>
              <a:t>Google Glass</a:t>
            </a:r>
          </a:p>
          <a:p>
            <a:pPr marL="285750" indent="-285750">
              <a:buFont typeface="Arial" panose="020B0604020202020204" pitchFamily="34" charset="0"/>
              <a:buChar char="•"/>
            </a:pPr>
            <a:r>
              <a:rPr lang="en-US" dirty="0">
                <a:solidFill>
                  <a:schemeClr val="bg1">
                    <a:lumMod val="50000"/>
                  </a:schemeClr>
                </a:solidFill>
                <a:latin typeface="Helvetica" panose="020B0604020202020204" pitchFamily="34" charset="0"/>
                <a:cs typeface="Helvetica" panose="020B0604020202020204" pitchFamily="34" charset="0"/>
              </a:rPr>
              <a:t>Android Wear</a:t>
            </a:r>
          </a:p>
          <a:p>
            <a:pPr marL="285750" indent="-285750">
              <a:buFont typeface="Arial" panose="020B0604020202020204" pitchFamily="34" charset="0"/>
              <a:buChar char="•"/>
            </a:pPr>
            <a:r>
              <a:rPr lang="en-US" dirty="0">
                <a:solidFill>
                  <a:schemeClr val="bg1">
                    <a:lumMod val="50000"/>
                  </a:schemeClr>
                </a:solidFill>
                <a:latin typeface="Helvetica" panose="020B0604020202020204" pitchFamily="34" charset="0"/>
                <a:cs typeface="Helvetica" panose="020B0604020202020204" pitchFamily="34" charset="0"/>
              </a:rPr>
              <a:t>Apple Watch</a:t>
            </a:r>
          </a:p>
          <a:p>
            <a:pPr marL="285750" indent="-285750">
              <a:buFont typeface="Arial" panose="020B0604020202020204" pitchFamily="34" charset="0"/>
              <a:buChar char="•"/>
            </a:pPr>
            <a:r>
              <a:rPr lang="en-US" dirty="0">
                <a:solidFill>
                  <a:schemeClr val="bg1">
                    <a:lumMod val="50000"/>
                  </a:schemeClr>
                </a:solidFill>
                <a:latin typeface="Helvetica" panose="020B0604020202020204" pitchFamily="34" charset="0"/>
                <a:cs typeface="Helvetica" panose="020B0604020202020204" pitchFamily="34" charset="0"/>
              </a:rPr>
              <a:t>Amazon Fire TV</a:t>
            </a:r>
          </a:p>
          <a:p>
            <a:pPr marL="285750" indent="-285750">
              <a:buFont typeface="Arial" panose="020B0604020202020204" pitchFamily="34" charset="0"/>
              <a:buChar char="•"/>
            </a:pPr>
            <a:r>
              <a:rPr lang="en-US" dirty="0">
                <a:solidFill>
                  <a:schemeClr val="bg1">
                    <a:lumMod val="50000"/>
                  </a:schemeClr>
                </a:solidFill>
                <a:latin typeface="Helvetica" panose="020B0604020202020204" pitchFamily="34" charset="0"/>
                <a:cs typeface="Helvetica" panose="020B0604020202020204" pitchFamily="34" charset="0"/>
              </a:rPr>
              <a:t>More!</a:t>
            </a:r>
          </a:p>
        </p:txBody>
      </p:sp>
    </p:spTree>
    <p:extLst>
      <p:ext uri="{BB962C8B-B14F-4D97-AF65-F5344CB8AC3E}">
        <p14:creationId xmlns:p14="http://schemas.microsoft.com/office/powerpoint/2010/main" val="2512243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9363350" y="3057071"/>
            <a:ext cx="184666" cy="369332"/>
          </a:xfrm>
          <a:prstGeom prst="rect">
            <a:avLst/>
          </a:prstGeom>
          <a:noFill/>
        </p:spPr>
        <p:txBody>
          <a:bodyPr wrap="none" rtlCol="0">
            <a:spAutoFit/>
          </a:bodyPr>
          <a:lstStyle/>
          <a:p>
            <a:endParaRPr lang="en-US" dirty="0"/>
          </a:p>
        </p:txBody>
      </p:sp>
      <p:sp>
        <p:nvSpPr>
          <p:cNvPr id="2" name="Title 1"/>
          <p:cNvSpPr>
            <a:spLocks noGrp="1"/>
          </p:cNvSpPr>
          <p:nvPr>
            <p:ph type="title"/>
          </p:nvPr>
        </p:nvSpPr>
        <p:spPr/>
        <p:txBody>
          <a:bodyPr/>
          <a:lstStyle/>
          <a:p>
            <a:r>
              <a:rPr lang="en-US" dirty="0"/>
              <a:t>Visual Studio – 2010+</a:t>
            </a:r>
          </a:p>
        </p:txBody>
      </p:sp>
      <p:pic>
        <p:nvPicPr>
          <p:cNvPr id="3" name="Picture 2" descr="Pictur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250" y="966788"/>
            <a:ext cx="9144000" cy="3906940"/>
          </a:xfrm>
          <a:prstGeom prst="rect">
            <a:avLst/>
          </a:prstGeom>
        </p:spPr>
      </p:pic>
    </p:spTree>
    <p:extLst>
      <p:ext uri="{BB962C8B-B14F-4D97-AF65-F5344CB8AC3E}">
        <p14:creationId xmlns:p14="http://schemas.microsoft.com/office/powerpoint/2010/main" val="832077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9363350" y="3057071"/>
            <a:ext cx="184666" cy="369332"/>
          </a:xfrm>
          <a:prstGeom prst="rect">
            <a:avLst/>
          </a:prstGeom>
          <a:noFill/>
        </p:spPr>
        <p:txBody>
          <a:bodyPr wrap="none" rtlCol="0">
            <a:spAutoFit/>
          </a:bodyPr>
          <a:lstStyle/>
          <a:p>
            <a:endParaRPr lang="en-US" dirty="0"/>
          </a:p>
        </p:txBody>
      </p:sp>
      <p:sp>
        <p:nvSpPr>
          <p:cNvPr id="2" name="Title 1"/>
          <p:cNvSpPr>
            <a:spLocks noGrp="1"/>
          </p:cNvSpPr>
          <p:nvPr>
            <p:ph type="title"/>
          </p:nvPr>
        </p:nvSpPr>
        <p:spPr/>
        <p:txBody>
          <a:bodyPr/>
          <a:lstStyle/>
          <a:p>
            <a:r>
              <a:rPr lang="en-US" dirty="0"/>
              <a:t>Xamarin Studio – Mac or PC</a:t>
            </a:r>
          </a:p>
        </p:txBody>
      </p:sp>
      <p:pic>
        <p:nvPicPr>
          <p:cNvPr id="4" name="Picture 3" descr="Picture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275" y="1001712"/>
            <a:ext cx="9144000" cy="3791525"/>
          </a:xfrm>
          <a:prstGeom prst="rect">
            <a:avLst/>
          </a:prstGeom>
        </p:spPr>
      </p:pic>
    </p:spTree>
    <p:extLst>
      <p:ext uri="{BB962C8B-B14F-4D97-AF65-F5344CB8AC3E}">
        <p14:creationId xmlns:p14="http://schemas.microsoft.com/office/powerpoint/2010/main" val="2089816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9363350" y="3057071"/>
            <a:ext cx="184666" cy="369332"/>
          </a:xfrm>
          <a:prstGeom prst="rect">
            <a:avLst/>
          </a:prstGeom>
          <a:noFill/>
        </p:spPr>
        <p:txBody>
          <a:bodyPr wrap="none" rtlCol="0">
            <a:spAutoFit/>
          </a:bodyPr>
          <a:lstStyle/>
          <a:p>
            <a:endParaRPr lang="en-US" dirty="0"/>
          </a:p>
        </p:txBody>
      </p:sp>
      <p:sp>
        <p:nvSpPr>
          <p:cNvPr id="2" name="Title 1"/>
          <p:cNvSpPr>
            <a:spLocks noGrp="1"/>
          </p:cNvSpPr>
          <p:nvPr>
            <p:ph type="title"/>
          </p:nvPr>
        </p:nvSpPr>
        <p:spPr/>
        <p:txBody>
          <a:bodyPr/>
          <a:lstStyle/>
          <a:p>
            <a:r>
              <a:rPr lang="en-US" dirty="0"/>
              <a:t>Xamarin Android Player</a:t>
            </a:r>
          </a:p>
        </p:txBody>
      </p:sp>
      <p:pic>
        <p:nvPicPr>
          <p:cNvPr id="5" name="Picture 4" descr="Screen Shot 2015-01-23 at 3.40.0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811458"/>
            <a:ext cx="2819400" cy="4332042"/>
          </a:xfrm>
          <a:prstGeom prst="rect">
            <a:avLst/>
          </a:prstGeom>
        </p:spPr>
      </p:pic>
      <p:sp>
        <p:nvSpPr>
          <p:cNvPr id="7" name="Text Placeholder 2"/>
          <p:cNvSpPr txBox="1">
            <a:spLocks/>
          </p:cNvSpPr>
          <p:nvPr/>
        </p:nvSpPr>
        <p:spPr>
          <a:xfrm>
            <a:off x="4278313" y="1146176"/>
            <a:ext cx="4422775" cy="649287"/>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pPr>
            <a:r>
              <a:rPr lang="en-US" sz="2300" dirty="0">
                <a:solidFill>
                  <a:schemeClr val="bg1">
                    <a:lumMod val="50000"/>
                  </a:schemeClr>
                </a:solidFill>
                <a:latin typeface="Helvetica" panose="020B0604020202020204" pitchFamily="34" charset="0"/>
                <a:cs typeface="Helvetica" panose="020B0604020202020204" pitchFamily="34" charset="0"/>
              </a:rPr>
              <a:t>Rapidly demo and test app builds on Mac or PC</a:t>
            </a:r>
          </a:p>
          <a:p>
            <a:pPr fontAlgn="auto">
              <a:spcAft>
                <a:spcPts val="0"/>
              </a:spcAft>
            </a:pPr>
            <a:r>
              <a:rPr lang="en-US" sz="2300" dirty="0">
                <a:solidFill>
                  <a:schemeClr val="bg1">
                    <a:lumMod val="50000"/>
                  </a:schemeClr>
                </a:solidFill>
                <a:latin typeface="Helvetica" panose="020B0604020202020204" pitchFamily="34" charset="0"/>
                <a:cs typeface="Helvetica" panose="020B0604020202020204" pitchFamily="34" charset="0"/>
              </a:rPr>
              <a:t>Hardware-accelerated virtualization</a:t>
            </a:r>
          </a:p>
          <a:p>
            <a:pPr fontAlgn="auto">
              <a:spcAft>
                <a:spcPts val="0"/>
              </a:spcAft>
            </a:pPr>
            <a:r>
              <a:rPr lang="en-US" sz="2300" dirty="0">
                <a:solidFill>
                  <a:schemeClr val="bg1">
                    <a:lumMod val="50000"/>
                  </a:schemeClr>
                </a:solidFill>
                <a:latin typeface="Helvetica" panose="020B0604020202020204" pitchFamily="34" charset="0"/>
                <a:cs typeface="Helvetica" panose="020B0604020202020204" pitchFamily="34" charset="0"/>
              </a:rPr>
              <a:t>Runs side-by-side Windows Phone Emulator</a:t>
            </a:r>
          </a:p>
          <a:p>
            <a:pPr fontAlgn="auto">
              <a:spcAft>
                <a:spcPts val="0"/>
              </a:spcAft>
            </a:pPr>
            <a:r>
              <a:rPr lang="en-US" sz="2300" dirty="0">
                <a:solidFill>
                  <a:schemeClr val="bg1">
                    <a:lumMod val="50000"/>
                  </a:schemeClr>
                </a:solidFill>
                <a:latin typeface="Helvetica" panose="020B0604020202020204" pitchFamily="34" charset="0"/>
                <a:cs typeface="Helvetica" panose="020B0604020202020204" pitchFamily="34" charset="0"/>
              </a:rPr>
              <a:t>Free for Xamarin Subscribers</a:t>
            </a:r>
          </a:p>
          <a:p>
            <a:pPr marL="0" indent="0" fontAlgn="auto">
              <a:spcAft>
                <a:spcPts val="0"/>
              </a:spcAft>
              <a:buNone/>
            </a:pPr>
            <a:endParaRPr lang="en-US" sz="2400" dirty="0">
              <a:solidFill>
                <a:schemeClr val="bg1">
                  <a:lumMod val="50000"/>
                </a:schemeClr>
              </a:solidFill>
              <a:latin typeface="Helvetica" panose="020B0604020202020204" pitchFamily="34" charset="0"/>
              <a:cs typeface="Helvetica" panose="020B0604020202020204" pitchFamily="34" charset="0"/>
            </a:endParaRPr>
          </a:p>
          <a:p>
            <a:pPr marL="0" indent="0" fontAlgn="auto">
              <a:spcAft>
                <a:spcPts val="0"/>
              </a:spcAft>
              <a:buNone/>
            </a:pPr>
            <a:r>
              <a:rPr lang="en-US" sz="2400" b="1" dirty="0" err="1">
                <a:solidFill>
                  <a:schemeClr val="bg1">
                    <a:lumMod val="50000"/>
                  </a:schemeClr>
                </a:solidFill>
                <a:latin typeface="Helvetica" panose="020B0604020202020204" pitchFamily="34" charset="0"/>
                <a:cs typeface="Helvetica" panose="020B0604020202020204" pitchFamily="34" charset="0"/>
              </a:rPr>
              <a:t>xamarin.com</a:t>
            </a:r>
            <a:r>
              <a:rPr lang="en-US" sz="2400" b="1" dirty="0">
                <a:solidFill>
                  <a:schemeClr val="bg1">
                    <a:lumMod val="50000"/>
                  </a:schemeClr>
                </a:solidFill>
                <a:latin typeface="Helvetica" panose="020B0604020202020204" pitchFamily="34" charset="0"/>
                <a:cs typeface="Helvetica" panose="020B0604020202020204" pitchFamily="34" charset="0"/>
              </a:rPr>
              <a:t>/Android-Player</a:t>
            </a:r>
          </a:p>
        </p:txBody>
      </p:sp>
    </p:spTree>
    <p:extLst>
      <p:ext uri="{BB962C8B-B14F-4D97-AF65-F5344CB8AC3E}">
        <p14:creationId xmlns:p14="http://schemas.microsoft.com/office/powerpoint/2010/main" val="1603386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부제목 2"/>
          <p:cNvSpPr>
            <a:spLocks noGrp="1"/>
          </p:cNvSpPr>
          <p:nvPr>
            <p:ph type="subTitle" idx="1"/>
          </p:nvPr>
        </p:nvSpPr>
        <p:spPr/>
        <p:txBody>
          <a:bodyPr/>
          <a:lstStyle/>
          <a:p>
            <a:r>
              <a:rPr lang="en-US" altLang="ko-KR" dirty="0" err="1">
                <a:latin typeface="Arial Black" panose="020B0A04020102020204" pitchFamily="34" charset="0"/>
              </a:rPr>
              <a:t>Xamarin</a:t>
            </a:r>
            <a:r>
              <a:rPr lang="en-US" altLang="ko-KR" dirty="0">
                <a:latin typeface="Arial Black" panose="020B0A04020102020204" pitchFamily="34" charset="0"/>
              </a:rPr>
              <a:t> Native HOL</a:t>
            </a:r>
          </a:p>
          <a:p>
            <a:r>
              <a:rPr lang="ko-KR" altLang="ko-KR" sz="4400" b="1" dirty="0" err="1">
                <a:latin typeface="Arial Black" panose="020B0A04020102020204" pitchFamily="34" charset="0"/>
              </a:rPr>
              <a:t>Hello</a:t>
            </a:r>
            <a:r>
              <a:rPr lang="ko-KR" altLang="ko-KR" sz="4400" b="1" dirty="0">
                <a:latin typeface="Arial Black" panose="020B0A04020102020204" pitchFamily="34" charset="0"/>
              </a:rPr>
              <a:t>, </a:t>
            </a:r>
            <a:r>
              <a:rPr lang="ko-KR" altLang="ko-KR" sz="4400" b="1" dirty="0" err="1">
                <a:latin typeface="Arial Black" panose="020B0A04020102020204" pitchFamily="34" charset="0"/>
              </a:rPr>
              <a:t>Android</a:t>
            </a:r>
            <a:r>
              <a:rPr lang="en-US" altLang="ko-KR" sz="4400" b="1" dirty="0">
                <a:latin typeface="Arial Black" panose="020B0A04020102020204" pitchFamily="34" charset="0"/>
              </a:rPr>
              <a:t> </a:t>
            </a:r>
            <a:r>
              <a:rPr lang="ko-KR" altLang="ko-KR" sz="4400" b="1" dirty="0" err="1">
                <a:latin typeface="Arial Black" panose="020B0A04020102020204" pitchFamily="34" charset="0"/>
              </a:rPr>
              <a:t>Quickstart</a:t>
            </a:r>
            <a:endParaRPr lang="en-US" altLang="ko-KR" sz="4400" b="1" dirty="0">
              <a:latin typeface="Arial Black" panose="020B0A04020102020204" pitchFamily="34" charset="0"/>
            </a:endParaRPr>
          </a:p>
          <a:p>
            <a:r>
              <a:rPr lang="en-US" altLang="ko-KR" sz="4000" b="1" u="sng" dirty="0">
                <a:solidFill>
                  <a:srgbClr val="1D6AAD"/>
                </a:solidFill>
                <a:latin typeface="Arial Black" panose="020B0A04020102020204" pitchFamily="34" charset="0"/>
              </a:rPr>
              <a:t>http://1drv.ms/1oLrBpN</a:t>
            </a:r>
            <a:endParaRPr lang="ko-KR" altLang="ko-KR" sz="4000" b="1" u="sng" dirty="0">
              <a:solidFill>
                <a:srgbClr val="1D6AAD"/>
              </a:solidFill>
              <a:latin typeface="Arial Black" panose="020B0A04020102020204" pitchFamily="34" charset="0"/>
            </a:endParaRPr>
          </a:p>
          <a:p>
            <a:endParaRPr lang="ko-KR" altLang="en-US" dirty="0"/>
          </a:p>
        </p:txBody>
      </p:sp>
    </p:spTree>
    <p:extLst>
      <p:ext uri="{BB962C8B-B14F-4D97-AF65-F5344CB8AC3E}">
        <p14:creationId xmlns:p14="http://schemas.microsoft.com/office/powerpoint/2010/main" val="29019965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t>Code Sharing</a:t>
            </a:r>
          </a:p>
        </p:txBody>
      </p:sp>
    </p:spTree>
    <p:extLst>
      <p:ext uri="{BB962C8B-B14F-4D97-AF65-F5344CB8AC3E}">
        <p14:creationId xmlns:p14="http://schemas.microsoft.com/office/powerpoint/2010/main" val="162406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4987238" y="2987319"/>
            <a:ext cx="3446250" cy="387278"/>
          </a:xfrm>
          <a:prstGeom prst="round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8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prstTxWarp prst="textNoShape">
              <a:avLst/>
            </a:prstTxWarp>
            <a:noAutofit/>
          </a:bodyPr>
          <a:lstStyle/>
          <a:p>
            <a:pPr eaLnBrk="1" hangingPunct="1"/>
            <a:r>
              <a:rPr lang="en-US" b="0" dirty="0">
                <a:cs typeface="Segoe UI" panose="020B0502040204020203" pitchFamily="34" charset="0"/>
              </a:rPr>
              <a:t>Code Sharing: Accelerate Development </a:t>
            </a:r>
          </a:p>
        </p:txBody>
      </p:sp>
      <p:sp>
        <p:nvSpPr>
          <p:cNvPr id="11" name="Text Placeholder 2"/>
          <p:cNvSpPr>
            <a:spLocks noGrp="1"/>
          </p:cNvSpPr>
          <p:nvPr>
            <p:ph type="body" sz="quarter" idx="4294967295"/>
          </p:nvPr>
        </p:nvSpPr>
        <p:spPr>
          <a:xfrm>
            <a:off x="4721225" y="1074738"/>
            <a:ext cx="4422775" cy="649287"/>
          </a:xfrm>
        </p:spPr>
        <p:txBody>
          <a:bodyPr>
            <a:noAutofit/>
          </a:bodyPr>
          <a:lstStyle/>
          <a:p>
            <a:r>
              <a:rPr lang="en-US" sz="2400" dirty="0">
                <a:solidFill>
                  <a:schemeClr val="bg1">
                    <a:lumMod val="50000"/>
                  </a:schemeClr>
                </a:solidFill>
                <a:latin typeface="Helvetica" panose="020B0604020202020204" pitchFamily="34" charset="0"/>
                <a:cs typeface="Helvetica" panose="020B0604020202020204" pitchFamily="34" charset="0"/>
              </a:rPr>
              <a:t>Up to 90% Code Reuse</a:t>
            </a:r>
          </a:p>
          <a:p>
            <a:r>
              <a:rPr lang="en-US" sz="2400" dirty="0">
                <a:solidFill>
                  <a:schemeClr val="bg1">
                    <a:lumMod val="50000"/>
                  </a:schemeClr>
                </a:solidFill>
                <a:latin typeface="Helvetica" panose="020B0604020202020204" pitchFamily="34" charset="0"/>
                <a:cs typeface="Helvetica" panose="020B0604020202020204" pitchFamily="34" charset="0"/>
              </a:rPr>
              <a:t>Leverage existing libraries</a:t>
            </a:r>
          </a:p>
        </p:txBody>
      </p:sp>
      <p:pic>
        <p:nvPicPr>
          <p:cNvPr id="3" name="Picture 2" descr="Screen Shot 2013-10-23 at 2.20.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163" y="3004649"/>
            <a:ext cx="2692400" cy="369948"/>
          </a:xfrm>
          <a:prstGeom prst="rect">
            <a:avLst/>
          </a:prstGeom>
        </p:spPr>
      </p:pic>
      <p:sp>
        <p:nvSpPr>
          <p:cNvPr id="4" name="Rectangle 3"/>
          <p:cNvSpPr/>
          <p:nvPr/>
        </p:nvSpPr>
        <p:spPr>
          <a:xfrm>
            <a:off x="348857" y="4294797"/>
            <a:ext cx="8582793" cy="584775"/>
          </a:xfrm>
          <a:prstGeom prst="rect">
            <a:avLst/>
          </a:prstGeom>
        </p:spPr>
        <p:txBody>
          <a:bodyPr wrap="square">
            <a:spAutoFit/>
          </a:bodyPr>
          <a:lstStyle/>
          <a:p>
            <a:r>
              <a:rPr lang="en-US" dirty="0">
                <a:solidFill>
                  <a:schemeClr val="bg1">
                    <a:lumMod val="50000"/>
                  </a:schemeClr>
                </a:solidFill>
                <a:latin typeface="Helvetica" panose="020B0604020202020204" pitchFamily="34" charset="0"/>
                <a:cs typeface="Helvetica" panose="020B0604020202020204" pitchFamily="34" charset="0"/>
              </a:rPr>
              <a:t>Code-sharing stats from </a:t>
            </a:r>
            <a:r>
              <a:rPr lang="en-US" dirty="0" err="1">
                <a:solidFill>
                  <a:schemeClr val="bg1">
                    <a:lumMod val="50000"/>
                  </a:schemeClr>
                </a:solidFill>
                <a:latin typeface="Helvetica" panose="020B0604020202020204" pitchFamily="34" charset="0"/>
                <a:cs typeface="Helvetica" panose="020B0604020202020204" pitchFamily="34" charset="0"/>
              </a:rPr>
              <a:t>iCircuit</a:t>
            </a:r>
            <a:r>
              <a:rPr lang="en-US" dirty="0">
                <a:solidFill>
                  <a:schemeClr val="bg1">
                    <a:lumMod val="50000"/>
                  </a:schemeClr>
                </a:solidFill>
                <a:latin typeface="Helvetica" panose="020B0604020202020204" pitchFamily="34" charset="0"/>
                <a:cs typeface="Helvetica" panose="020B0604020202020204" pitchFamily="34" charset="0"/>
              </a:rPr>
              <a:t>, built with Xamarin and featured on the App Store.  </a:t>
            </a:r>
          </a:p>
          <a:p>
            <a:r>
              <a:rPr lang="en-US" sz="1400" dirty="0">
                <a:solidFill>
                  <a:schemeClr val="bg1">
                    <a:lumMod val="50000"/>
                  </a:schemeClr>
                </a:solidFill>
                <a:latin typeface="Helvetica" panose="020B0604020202020204" pitchFamily="34" charset="0"/>
                <a:cs typeface="Helvetica" panose="020B0604020202020204" pitchFamily="34" charset="0"/>
              </a:rPr>
              <a:t>Source: http://praeclarum.org/post/42378027611/icircuit-code-reuse-part-cinq</a:t>
            </a:r>
          </a:p>
        </p:txBody>
      </p:sp>
      <p:pic>
        <p:nvPicPr>
          <p:cNvPr id="2050" name="Picture 2" descr="C:\Users\Xamarin\Downloads\tumblr_inline_mhrlp1np9s1qbzji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221" y="932836"/>
            <a:ext cx="3985019" cy="31720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481638" y="3086100"/>
            <a:ext cx="214312" cy="209550"/>
          </a:xfrm>
          <a:prstGeom prst="rect">
            <a:avLst/>
          </a:prstGeom>
          <a:solidFill>
            <a:srgbClr val="6DC23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603207" y="3079322"/>
            <a:ext cx="214312" cy="209550"/>
          </a:xfrm>
          <a:prstGeom prst="rect">
            <a:avLst/>
          </a:prstGeom>
          <a:solidFill>
            <a:srgbClr val="AF1B1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7971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201977" y="151429"/>
            <a:ext cx="4454111" cy="3991892"/>
          </a:xfrm>
          <a:prstGeom prst="rect">
            <a:avLst/>
          </a:prstGeom>
        </p:spPr>
      </p:pic>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5227" y="285892"/>
            <a:ext cx="3501659" cy="2332106"/>
          </a:xfrm>
          <a:prstGeom prst="rect">
            <a:avLst/>
          </a:prstGeom>
        </p:spPr>
      </p:pic>
      <p:pic>
        <p:nvPicPr>
          <p:cNvPr id="4" name="그림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2778" y="1294358"/>
            <a:ext cx="2560424" cy="3415605"/>
          </a:xfrm>
          <a:prstGeom prst="rect">
            <a:avLst/>
          </a:prstGeom>
        </p:spPr>
      </p:pic>
      <p:pic>
        <p:nvPicPr>
          <p:cNvPr id="5" name="그림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2595" y="1630516"/>
            <a:ext cx="4488946" cy="2991899"/>
          </a:xfrm>
          <a:prstGeom prst="rect">
            <a:avLst/>
          </a:prstGeom>
        </p:spPr>
      </p:pic>
      <p:pic>
        <p:nvPicPr>
          <p:cNvPr id="6" name="그림 5"/>
          <p:cNvPicPr>
            <a:picLocks noChangeAspect="1"/>
          </p:cNvPicPr>
          <p:nvPr/>
        </p:nvPicPr>
        <p:blipFill>
          <a:blip r:embed="rId6"/>
          <a:stretch>
            <a:fillRect/>
          </a:stretch>
        </p:blipFill>
        <p:spPr>
          <a:xfrm>
            <a:off x="4504768" y="420354"/>
            <a:ext cx="4802882" cy="5364174"/>
          </a:xfrm>
          <a:prstGeom prst="rect">
            <a:avLst/>
          </a:prstGeom>
        </p:spPr>
      </p:pic>
    </p:spTree>
    <p:extLst>
      <p:ext uri="{BB962C8B-B14F-4D97-AF65-F5344CB8AC3E}">
        <p14:creationId xmlns:p14="http://schemas.microsoft.com/office/powerpoint/2010/main" val="423693936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3"/>
          <p:cNvSpPr txBox="1">
            <a:spLocks noChangeArrowheads="1"/>
          </p:cNvSpPr>
          <p:nvPr/>
        </p:nvSpPr>
        <p:spPr bwMode="auto">
          <a:xfrm>
            <a:off x="304800" y="1103313"/>
            <a:ext cx="4337050"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571500" indent="-571500">
              <a:defRPr sz="4200">
                <a:solidFill>
                  <a:srgbClr val="000000"/>
                </a:solidFill>
                <a:latin typeface="Gill Sans" charset="0"/>
                <a:ea typeface="ヒラギノ角ゴ ProN W3" charset="0"/>
                <a:cs typeface="ヒラギノ角ゴ ProN W3" charset="0"/>
                <a:sym typeface="Gill Sans" charset="0"/>
              </a:defRPr>
            </a:lvl1pPr>
            <a:lvl2pPr marL="742950" indent="-285750">
              <a:defRPr sz="4200">
                <a:solidFill>
                  <a:srgbClr val="000000"/>
                </a:solidFill>
                <a:latin typeface="Gill Sans" charset="0"/>
                <a:ea typeface="ヒラギノ角ゴ ProN W3" charset="0"/>
                <a:cs typeface="ヒラギノ角ゴ ProN W3" charset="0"/>
                <a:sym typeface="Gill Sans" charset="0"/>
              </a:defRPr>
            </a:lvl2pPr>
            <a:lvl3pPr marL="1143000" indent="-228600">
              <a:defRPr sz="4200">
                <a:solidFill>
                  <a:srgbClr val="000000"/>
                </a:solidFill>
                <a:latin typeface="Gill Sans" charset="0"/>
                <a:ea typeface="ヒラギノ角ゴ ProN W3" charset="0"/>
                <a:cs typeface="ヒラギノ角ゴ ProN W3" charset="0"/>
                <a:sym typeface="Gill Sans" charset="0"/>
              </a:defRPr>
            </a:lvl3pPr>
            <a:lvl4pPr marL="1600200" indent="-228600">
              <a:defRPr sz="4200">
                <a:solidFill>
                  <a:srgbClr val="000000"/>
                </a:solidFill>
                <a:latin typeface="Gill Sans" charset="0"/>
                <a:ea typeface="ヒラギノ角ゴ ProN W3" charset="0"/>
                <a:cs typeface="ヒラギノ角ゴ ProN W3" charset="0"/>
                <a:sym typeface="Gill Sans" charset="0"/>
              </a:defRPr>
            </a:lvl4pPr>
            <a:lvl5pPr marL="2057400" indent="-228600">
              <a:defRPr sz="4200">
                <a:solidFill>
                  <a:srgbClr val="000000"/>
                </a:solidFill>
                <a:latin typeface="Gill Sans"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marL="0" indent="0" eaLnBrk="0" hangingPunct="0">
              <a:defRPr/>
            </a:pPr>
            <a:endParaRPr lang="en-US" sz="2800" dirty="0">
              <a:solidFill>
                <a:schemeClr val="bg1">
                  <a:lumMod val="50000"/>
                </a:schemeClr>
              </a:solidFill>
              <a:latin typeface="Helvetica" panose="020B0604020202020204" pitchFamily="34" charset="0"/>
              <a:cs typeface="Helvetica" panose="020B0604020202020204" pitchFamily="34" charset="0"/>
            </a:endParaRPr>
          </a:p>
          <a:p>
            <a:pPr eaLnBrk="0" hangingPunct="0">
              <a:buFont typeface="Arial" charset="0"/>
              <a:buChar char="•"/>
              <a:defRPr/>
            </a:pPr>
            <a:r>
              <a:rPr lang="en-US" sz="2800" dirty="0">
                <a:solidFill>
                  <a:schemeClr val="bg1">
                    <a:lumMod val="50000"/>
                  </a:schemeClr>
                </a:solidFill>
                <a:latin typeface="Helvetica" panose="020B0604020202020204" pitchFamily="34" charset="0"/>
                <a:cs typeface="Helvetica" panose="020B0604020202020204" pitchFamily="34" charset="0"/>
              </a:rPr>
              <a:t>1 Assembly</a:t>
            </a:r>
          </a:p>
          <a:p>
            <a:pPr eaLnBrk="0" hangingPunct="0">
              <a:buFont typeface="Arial" charset="0"/>
              <a:buChar char="•"/>
              <a:defRPr/>
            </a:pPr>
            <a:r>
              <a:rPr lang="en-US" sz="2800" dirty="0">
                <a:solidFill>
                  <a:schemeClr val="bg1">
                    <a:lumMod val="50000"/>
                  </a:schemeClr>
                </a:solidFill>
                <a:latin typeface="Helvetica" panose="020B0604020202020204" pitchFamily="34" charset="0"/>
                <a:cs typeface="Helvetica" panose="020B0604020202020204" pitchFamily="34" charset="0"/>
              </a:rPr>
              <a:t>Multiple Platforms</a:t>
            </a:r>
          </a:p>
          <a:p>
            <a:pPr eaLnBrk="0" hangingPunct="0">
              <a:buFont typeface="Arial" charset="0"/>
              <a:buChar char="•"/>
              <a:defRPr/>
            </a:pPr>
            <a:r>
              <a:rPr lang="en-US" sz="2800" b="1" dirty="0">
                <a:solidFill>
                  <a:schemeClr val="bg1">
                    <a:lumMod val="50000"/>
                  </a:schemeClr>
                </a:solidFill>
                <a:latin typeface="Helvetica" panose="020B0604020202020204" pitchFamily="34" charset="0"/>
                <a:cs typeface="Helvetica" panose="020B0604020202020204" pitchFamily="34" charset="0"/>
              </a:rPr>
              <a:t>Including</a:t>
            </a:r>
          </a:p>
          <a:p>
            <a:pPr lvl="1" eaLnBrk="0" hangingPunct="0">
              <a:buFont typeface="Arial" charset="0"/>
              <a:buChar char="•"/>
              <a:defRPr/>
            </a:pPr>
            <a:r>
              <a:rPr lang="en-US" sz="2800" b="1" dirty="0" err="1">
                <a:solidFill>
                  <a:schemeClr val="bg1">
                    <a:lumMod val="50000"/>
                  </a:schemeClr>
                </a:solidFill>
                <a:latin typeface="Helvetica" panose="020B0604020202020204" pitchFamily="34" charset="0"/>
                <a:cs typeface="Helvetica" panose="020B0604020202020204" pitchFamily="34" charset="0"/>
              </a:rPr>
              <a:t>Xamarin.Android</a:t>
            </a:r>
            <a:endParaRPr lang="en-US" sz="2800" b="1" dirty="0">
              <a:solidFill>
                <a:schemeClr val="bg1">
                  <a:lumMod val="50000"/>
                </a:schemeClr>
              </a:solidFill>
              <a:latin typeface="Helvetica" panose="020B0604020202020204" pitchFamily="34" charset="0"/>
              <a:cs typeface="Helvetica" panose="020B0604020202020204" pitchFamily="34" charset="0"/>
            </a:endParaRPr>
          </a:p>
          <a:p>
            <a:pPr lvl="1" eaLnBrk="0" hangingPunct="0">
              <a:buFont typeface="Arial" charset="0"/>
              <a:buChar char="•"/>
              <a:defRPr/>
            </a:pPr>
            <a:r>
              <a:rPr lang="en-US" sz="2800" b="1" dirty="0" err="1">
                <a:solidFill>
                  <a:schemeClr val="bg1">
                    <a:lumMod val="50000"/>
                  </a:schemeClr>
                </a:solidFill>
                <a:latin typeface="Helvetica" panose="020B0604020202020204" pitchFamily="34" charset="0"/>
                <a:cs typeface="Helvetica" panose="020B0604020202020204" pitchFamily="34" charset="0"/>
              </a:rPr>
              <a:t>Xamarin.iOS</a:t>
            </a:r>
            <a:endParaRPr lang="en-US" sz="2800" b="1" dirty="0">
              <a:solidFill>
                <a:schemeClr val="bg1">
                  <a:lumMod val="50000"/>
                </a:schemeClr>
              </a:solidFill>
              <a:latin typeface="Helvetica" panose="020B0604020202020204" pitchFamily="34" charset="0"/>
              <a:cs typeface="Helvetica" panose="020B0604020202020204" pitchFamily="34" charset="0"/>
            </a:endParaRPr>
          </a:p>
          <a:p>
            <a:pPr eaLnBrk="0" hangingPunct="0">
              <a:buFont typeface="Arial" charset="0"/>
              <a:buChar char="•"/>
              <a:defRPr/>
            </a:pPr>
            <a:endParaRPr lang="en-US" sz="2800" dirty="0">
              <a:solidFill>
                <a:schemeClr val="bg1">
                  <a:lumMod val="50000"/>
                </a:schemeClr>
              </a:solidFill>
              <a:latin typeface="Helvetica" panose="020B0604020202020204" pitchFamily="34" charset="0"/>
              <a:cs typeface="Helvetica" panose="020B0604020202020204" pitchFamily="34"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1850" y="1103313"/>
            <a:ext cx="4113057" cy="343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2"/>
          <p:cNvSpPr>
            <a:spLocks noGrp="1"/>
          </p:cNvSpPr>
          <p:nvPr>
            <p:ph type="title"/>
          </p:nvPr>
        </p:nvSpPr>
        <p:spPr/>
        <p:txBody>
          <a:bodyPr/>
          <a:lstStyle/>
          <a:p>
            <a:r>
              <a:rPr lang="en-US" dirty="0"/>
              <a:t>Portable Class Libraries</a:t>
            </a:r>
          </a:p>
        </p:txBody>
      </p:sp>
    </p:spTree>
    <p:extLst>
      <p:ext uri="{BB962C8B-B14F-4D97-AF65-F5344CB8AC3E}">
        <p14:creationId xmlns:p14="http://schemas.microsoft.com/office/powerpoint/2010/main" val="2492228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 Projects</a:t>
            </a:r>
          </a:p>
        </p:txBody>
      </p:sp>
      <p:pic>
        <p:nvPicPr>
          <p:cNvPr id="3" name="Picture 2"/>
          <p:cNvPicPr>
            <a:picLocks noChangeAspect="1"/>
          </p:cNvPicPr>
          <p:nvPr/>
        </p:nvPicPr>
        <p:blipFill>
          <a:blip r:embed="rId3"/>
          <a:stretch>
            <a:fillRect/>
          </a:stretch>
        </p:blipFill>
        <p:spPr>
          <a:xfrm>
            <a:off x="3394717" y="892120"/>
            <a:ext cx="5258126" cy="3736739"/>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stretch>
            <a:fillRect/>
          </a:stretch>
        </p:blipFill>
        <p:spPr>
          <a:xfrm>
            <a:off x="327396" y="1675326"/>
            <a:ext cx="5234980" cy="31860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59940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14646" y="892121"/>
            <a:ext cx="4913745" cy="3247864"/>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p:txBody>
          <a:bodyPr/>
          <a:lstStyle/>
          <a:p>
            <a:r>
              <a:rPr lang="en-US" dirty="0"/>
              <a:t>NuGet</a:t>
            </a:r>
          </a:p>
        </p:txBody>
      </p:sp>
      <p:pic>
        <p:nvPicPr>
          <p:cNvPr id="3" name="Picture 2"/>
          <p:cNvPicPr>
            <a:picLocks noChangeAspect="1"/>
          </p:cNvPicPr>
          <p:nvPr/>
        </p:nvPicPr>
        <p:blipFill>
          <a:blip r:embed="rId4"/>
          <a:stretch>
            <a:fillRect/>
          </a:stretch>
        </p:blipFill>
        <p:spPr>
          <a:xfrm>
            <a:off x="3339416" y="1283139"/>
            <a:ext cx="5310497" cy="34351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01142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b" anchorCtr="0" compatLnSpc="1">
            <a:prstTxWarp prst="textNoShape">
              <a:avLst/>
            </a:prstTxWarp>
            <a:normAutofit/>
          </a:bodyPr>
          <a:lstStyle/>
          <a:p>
            <a:pPr eaLnBrk="1" hangingPunct="1"/>
            <a:r>
              <a:rPr lang="en-US" b="0" dirty="0">
                <a:cs typeface="Segoe UI" panose="020B0502040204020203" pitchFamily="34" charset="0"/>
              </a:rPr>
              <a:t>Xamarin Component Store</a:t>
            </a:r>
          </a:p>
        </p:txBody>
      </p:sp>
      <p:sp>
        <p:nvSpPr>
          <p:cNvPr id="11" name="TextBox 10"/>
          <p:cNvSpPr txBox="1"/>
          <p:nvPr/>
        </p:nvSpPr>
        <p:spPr>
          <a:xfrm>
            <a:off x="5584996" y="1373037"/>
            <a:ext cx="3372706" cy="3877985"/>
          </a:xfrm>
          <a:prstGeom prst="rect">
            <a:avLst/>
          </a:prstGeom>
          <a:noFill/>
        </p:spPr>
        <p:txBody>
          <a:bodyPr wrap="square" rtlCol="0">
            <a:spAutoFit/>
          </a:bodyPr>
          <a:lstStyle/>
          <a:p>
            <a:r>
              <a:rPr lang="en-US" sz="2400" dirty="0">
                <a:solidFill>
                  <a:schemeClr val="bg1">
                    <a:lumMod val="50000"/>
                  </a:schemeClr>
                </a:solidFill>
                <a:latin typeface="Helvetica" panose="020B0604020202020204" pitchFamily="34" charset="0"/>
                <a:cs typeface="Helvetica" panose="020B0604020202020204" pitchFamily="34" charset="0"/>
              </a:rPr>
              <a:t>Build Apps Faster</a:t>
            </a:r>
          </a:p>
          <a:p>
            <a:pPr marL="342900" indent="-342900">
              <a:buFont typeface="Arial" panose="020B0604020202020204" pitchFamily="34" charset="0"/>
              <a:buChar char="•"/>
            </a:pPr>
            <a:endParaRPr lang="en-US" sz="2400" dirty="0">
              <a:solidFill>
                <a:schemeClr val="bg1">
                  <a:lumMod val="50000"/>
                </a:schemeClr>
              </a:solidFill>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dirty="0">
                <a:solidFill>
                  <a:schemeClr val="bg1">
                    <a:lumMod val="50000"/>
                  </a:schemeClr>
                </a:solidFill>
                <a:latin typeface="Helvetica" panose="020B0604020202020204" pitchFamily="34" charset="0"/>
                <a:cs typeface="Helvetica" panose="020B0604020202020204" pitchFamily="34" charset="0"/>
              </a:rPr>
              <a:t>Add high quality pre-built app components directly from Visual Studio and Xamarin Studio</a:t>
            </a:r>
          </a:p>
          <a:p>
            <a:pPr marL="285750" indent="-285750">
              <a:buFont typeface="Arial" panose="020B0604020202020204" pitchFamily="34" charset="0"/>
              <a:buChar char="•"/>
            </a:pPr>
            <a:endParaRPr lang="en-US" dirty="0">
              <a:solidFill>
                <a:schemeClr val="bg1">
                  <a:lumMod val="50000"/>
                </a:schemeClr>
              </a:solidFill>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dirty="0">
                <a:solidFill>
                  <a:schemeClr val="bg1">
                    <a:lumMod val="50000"/>
                  </a:schemeClr>
                </a:solidFill>
                <a:latin typeface="Helvetica" panose="020B0604020202020204" pitchFamily="34" charset="0"/>
                <a:cs typeface="Helvetica" panose="020B0604020202020204" pitchFamily="34" charset="0"/>
              </a:rPr>
              <a:t>Beautiful cross-platform UI controls, cloud services and enterprise backend integrations are just a few clicks away</a:t>
            </a:r>
          </a:p>
          <a:p>
            <a:pPr marL="285750" indent="-285750">
              <a:buFont typeface="Arial" panose="020B0604020202020204" pitchFamily="34" charset="0"/>
              <a:buChar char="•"/>
            </a:pPr>
            <a:endParaRPr lang="en-US" dirty="0">
              <a:solidFill>
                <a:schemeClr val="bg1">
                  <a:lumMod val="50000"/>
                </a:schemeClr>
              </a:solidFill>
              <a:latin typeface="Helvetica" panose="020B0604020202020204" pitchFamily="34" charset="0"/>
              <a:cs typeface="Helvetica" panose="020B0604020202020204" pitchFamily="34" charset="0"/>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52" y="1235088"/>
            <a:ext cx="5461639" cy="31679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0065" y="975637"/>
            <a:ext cx="2043236" cy="137638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6277" y="3182888"/>
            <a:ext cx="2176222" cy="146596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06425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D6AA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l="1234" r="2110"/>
          <a:stretch/>
        </p:blipFill>
        <p:spPr>
          <a:xfrm>
            <a:off x="114300" y="0"/>
            <a:ext cx="8943975" cy="2301398"/>
          </a:xfrm>
          <a:prstGeom prst="rect">
            <a:avLst/>
          </a:prstGeom>
        </p:spPr>
      </p:pic>
      <p:pic>
        <p:nvPicPr>
          <p:cNvPr id="5" name="Picture 4" descr="HanselmanAl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8794" y="1886796"/>
            <a:ext cx="5922010" cy="3068534"/>
          </a:xfrm>
          <a:prstGeom prst="rect">
            <a:avLst/>
          </a:prstGeom>
        </p:spPr>
      </p:pic>
    </p:spTree>
    <p:extLst>
      <p:ext uri="{BB962C8B-B14F-4D97-AF65-F5344CB8AC3E}">
        <p14:creationId xmlns:p14="http://schemas.microsoft.com/office/powerpoint/2010/main" val="720465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unique.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66700" y="1665111"/>
            <a:ext cx="4147275" cy="2762763"/>
          </a:xfrm>
          <a:prstGeom prst="rect">
            <a:avLst/>
          </a:prstGeom>
        </p:spPr>
      </p:pic>
      <p:pic>
        <p:nvPicPr>
          <p:cNvPr id="11" name="Picture 10" descr="unique.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683459" y="1665111"/>
            <a:ext cx="4147275" cy="2762763"/>
          </a:xfrm>
          <a:prstGeom prst="rect">
            <a:avLst/>
          </a:prstGeom>
        </p:spPr>
      </p:pic>
      <p:sp>
        <p:nvSpPr>
          <p:cNvPr id="12" name="TextBox 26"/>
          <p:cNvSpPr txBox="1">
            <a:spLocks noChangeArrowheads="1"/>
          </p:cNvSpPr>
          <p:nvPr/>
        </p:nvSpPr>
        <p:spPr bwMode="auto">
          <a:xfrm>
            <a:off x="4683459" y="812094"/>
            <a:ext cx="4147275" cy="7201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sz="1600" dirty="0">
                <a:solidFill>
                  <a:srgbClr val="595959"/>
                </a:solidFill>
                <a:latin typeface="Helvetica Light"/>
                <a:cs typeface="Helvetica Light"/>
              </a:rPr>
              <a:t>With </a:t>
            </a:r>
            <a:r>
              <a:rPr lang="en-US" sz="1600" dirty="0" err="1">
                <a:solidFill>
                  <a:srgbClr val="595959"/>
                </a:solidFill>
                <a:latin typeface="Helvetica Light"/>
                <a:cs typeface="Helvetica Light"/>
              </a:rPr>
              <a:t>Xamarin.Forms</a:t>
            </a:r>
            <a:r>
              <a:rPr lang="en-US" sz="1600" dirty="0">
                <a:solidFill>
                  <a:srgbClr val="595959"/>
                </a:solidFill>
                <a:latin typeface="Helvetica Light"/>
                <a:cs typeface="Helvetica Light"/>
              </a:rPr>
              <a:t>: </a:t>
            </a:r>
          </a:p>
          <a:p>
            <a:pPr algn="ctr" eaLnBrk="1" hangingPunct="1">
              <a:lnSpc>
                <a:spcPct val="130000"/>
              </a:lnSpc>
            </a:pPr>
            <a:r>
              <a:rPr lang="en-US" sz="1600" dirty="0">
                <a:solidFill>
                  <a:srgbClr val="595959"/>
                </a:solidFill>
                <a:latin typeface="Helvetica Light"/>
                <a:cs typeface="Helvetica Light"/>
              </a:rPr>
              <a:t>more code-sharing, native controls</a:t>
            </a:r>
          </a:p>
        </p:txBody>
      </p:sp>
      <p:sp>
        <p:nvSpPr>
          <p:cNvPr id="13" name="TextBox 31"/>
          <p:cNvSpPr txBox="1">
            <a:spLocks noChangeArrowheads="1"/>
          </p:cNvSpPr>
          <p:nvPr/>
        </p:nvSpPr>
        <p:spPr bwMode="auto">
          <a:xfrm>
            <a:off x="266700" y="934332"/>
            <a:ext cx="4147275"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sz="1600" dirty="0">
                <a:solidFill>
                  <a:srgbClr val="595959"/>
                </a:solidFill>
                <a:latin typeface="Helvetica Light"/>
                <a:cs typeface="Helvetica Light"/>
              </a:rPr>
              <a:t>Traditional Xamarin approach</a:t>
            </a:r>
          </a:p>
        </p:txBody>
      </p:sp>
      <p:sp>
        <p:nvSpPr>
          <p:cNvPr id="3" name="Rectangle 2"/>
          <p:cNvSpPr/>
          <p:nvPr/>
        </p:nvSpPr>
        <p:spPr>
          <a:xfrm>
            <a:off x="4683459" y="2227520"/>
            <a:ext cx="4147275" cy="67912"/>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683459" y="2287480"/>
            <a:ext cx="4147275" cy="512064"/>
          </a:xfrm>
          <a:prstGeom prst="rect">
            <a:avLst/>
          </a:prstGeom>
          <a:solidFill>
            <a:srgbClr val="216BA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latin typeface="Helvetica Light"/>
                <a:cs typeface="Helvetica Light"/>
              </a:rPr>
              <a:t>Shared UI Code</a:t>
            </a:r>
          </a:p>
        </p:txBody>
      </p:sp>
      <p:sp>
        <p:nvSpPr>
          <p:cNvPr id="4" name="Title 3"/>
          <p:cNvSpPr>
            <a:spLocks noGrp="1"/>
          </p:cNvSpPr>
          <p:nvPr>
            <p:ph type="title"/>
          </p:nvPr>
        </p:nvSpPr>
        <p:spPr/>
        <p:txBody>
          <a:bodyPr/>
          <a:lstStyle/>
          <a:p>
            <a:r>
              <a:rPr lang="en-US" dirty="0"/>
              <a:t>Xamarin + </a:t>
            </a:r>
            <a:r>
              <a:rPr lang="en-US" dirty="0" err="1"/>
              <a:t>Xamarin.Forms</a:t>
            </a:r>
            <a:endParaRPr lang="en-US" dirty="0"/>
          </a:p>
        </p:txBody>
      </p:sp>
    </p:spTree>
    <p:extLst>
      <p:ext uri="{BB962C8B-B14F-4D97-AF65-F5344CB8AC3E}">
        <p14:creationId xmlns:p14="http://schemas.microsoft.com/office/powerpoint/2010/main" val="758987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animBg="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6701" y="1047767"/>
            <a:ext cx="4672030" cy="3939540"/>
          </a:xfrm>
          <a:prstGeom prst="rect">
            <a:avLst/>
          </a:prstGeom>
        </p:spPr>
        <p:txBody>
          <a:bodyPr wrap="square">
            <a:spAutoFit/>
          </a:bodyPr>
          <a:lstStyle/>
          <a:p>
            <a:pPr marL="342900" indent="-342900">
              <a:lnSpc>
                <a:spcPct val="150000"/>
              </a:lnSpc>
              <a:buFont typeface="Wingdings" charset="2"/>
              <a:buChar char="§"/>
            </a:pPr>
            <a:r>
              <a:rPr lang="en-US" sz="2000" dirty="0">
                <a:solidFill>
                  <a:srgbClr val="595959"/>
                </a:solidFill>
                <a:latin typeface="Helvetica Light"/>
                <a:cs typeface="Helvetica Light"/>
              </a:rPr>
              <a:t>40+ Pages, layouts, and controls</a:t>
            </a:r>
          </a:p>
          <a:p>
            <a:pPr>
              <a:lnSpc>
                <a:spcPct val="150000"/>
              </a:lnSpc>
            </a:pPr>
            <a:r>
              <a:rPr lang="en-US" dirty="0">
                <a:solidFill>
                  <a:srgbClr val="595959"/>
                </a:solidFill>
                <a:latin typeface="Helvetica Light"/>
                <a:cs typeface="Helvetica Light"/>
              </a:rPr>
              <a:t>     (Build from code behind or XAML)</a:t>
            </a:r>
          </a:p>
          <a:p>
            <a:pPr marL="342900" indent="-342900">
              <a:lnSpc>
                <a:spcPct val="150000"/>
              </a:lnSpc>
              <a:buFont typeface="Wingdings" charset="2"/>
              <a:buChar char="§"/>
            </a:pPr>
            <a:r>
              <a:rPr lang="en-US" sz="2000" dirty="0">
                <a:solidFill>
                  <a:srgbClr val="595959"/>
                </a:solidFill>
                <a:latin typeface="Helvetica Light"/>
                <a:cs typeface="Helvetica Light"/>
              </a:rPr>
              <a:t>Two-way data binding</a:t>
            </a:r>
          </a:p>
          <a:p>
            <a:pPr marL="342900" indent="-342900">
              <a:lnSpc>
                <a:spcPct val="150000"/>
              </a:lnSpc>
              <a:buFont typeface="Wingdings" charset="2"/>
              <a:buChar char="§"/>
            </a:pPr>
            <a:r>
              <a:rPr lang="en-US" sz="2000" dirty="0">
                <a:solidFill>
                  <a:srgbClr val="595959"/>
                </a:solidFill>
                <a:latin typeface="Helvetica Light"/>
                <a:cs typeface="Helvetica Light"/>
              </a:rPr>
              <a:t>Navigation</a:t>
            </a:r>
          </a:p>
          <a:p>
            <a:pPr marL="342900" indent="-342900">
              <a:lnSpc>
                <a:spcPct val="150000"/>
              </a:lnSpc>
              <a:buFont typeface="Wingdings" charset="2"/>
              <a:buChar char="§"/>
            </a:pPr>
            <a:r>
              <a:rPr lang="en-US" sz="2000" dirty="0">
                <a:solidFill>
                  <a:srgbClr val="595959"/>
                </a:solidFill>
                <a:latin typeface="Helvetica Light"/>
                <a:cs typeface="Helvetica Light"/>
              </a:rPr>
              <a:t>Animation API</a:t>
            </a:r>
          </a:p>
          <a:p>
            <a:pPr marL="342900" indent="-342900">
              <a:lnSpc>
                <a:spcPct val="150000"/>
              </a:lnSpc>
              <a:buFont typeface="Wingdings" charset="2"/>
              <a:buChar char="§"/>
            </a:pPr>
            <a:r>
              <a:rPr lang="en-US" sz="2000" dirty="0">
                <a:solidFill>
                  <a:srgbClr val="595959"/>
                </a:solidFill>
                <a:latin typeface="Helvetica Light"/>
                <a:cs typeface="Helvetica Light"/>
              </a:rPr>
              <a:t>Dependency Service</a:t>
            </a:r>
          </a:p>
          <a:p>
            <a:pPr marL="342900" indent="-342900">
              <a:lnSpc>
                <a:spcPct val="150000"/>
              </a:lnSpc>
              <a:buFont typeface="Wingdings" charset="2"/>
              <a:buChar char="§"/>
            </a:pPr>
            <a:r>
              <a:rPr lang="en-US" sz="2000" dirty="0">
                <a:solidFill>
                  <a:srgbClr val="595959"/>
                </a:solidFill>
                <a:latin typeface="Helvetica Light"/>
                <a:cs typeface="Helvetica Light"/>
              </a:rPr>
              <a:t>Messaging Center</a:t>
            </a:r>
          </a:p>
          <a:p>
            <a:pPr marL="342900" indent="-342900">
              <a:buFont typeface="Wingdings" charset="2"/>
              <a:buChar char="§"/>
            </a:pPr>
            <a:endParaRPr lang="en-US" sz="2000" dirty="0">
              <a:solidFill>
                <a:srgbClr val="595959"/>
              </a:solidFill>
              <a:latin typeface="Helvetica Light"/>
              <a:cs typeface="Helvetica Light"/>
            </a:endParaRPr>
          </a:p>
          <a:p>
            <a:pPr marL="342900" indent="-342900">
              <a:buFont typeface="Wingdings" charset="2"/>
              <a:buChar char="§"/>
            </a:pPr>
            <a:endParaRPr lang="en-US" sz="2000" dirty="0">
              <a:solidFill>
                <a:srgbClr val="595959"/>
              </a:solidFill>
              <a:latin typeface="Helvetica Light"/>
              <a:cs typeface="Helvetica Light"/>
            </a:endParaRPr>
          </a:p>
        </p:txBody>
      </p:sp>
      <p:pic>
        <p:nvPicPr>
          <p:cNvPr id="4" name="Picture 3" descr="unique.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683459" y="1665111"/>
            <a:ext cx="4147275" cy="2762763"/>
          </a:xfrm>
          <a:prstGeom prst="rect">
            <a:avLst/>
          </a:prstGeom>
        </p:spPr>
      </p:pic>
      <p:sp>
        <p:nvSpPr>
          <p:cNvPr id="5" name="Rectangle 4"/>
          <p:cNvSpPr/>
          <p:nvPr/>
        </p:nvSpPr>
        <p:spPr>
          <a:xfrm>
            <a:off x="4683459" y="2227520"/>
            <a:ext cx="4147275" cy="633247"/>
          </a:xfrm>
          <a:prstGeom prst="rect">
            <a:avLst/>
          </a:prstGeom>
          <a:solidFill>
            <a:srgbClr val="216BA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latin typeface="Helvetica Light"/>
                <a:cs typeface="Helvetica Light"/>
              </a:rPr>
              <a:t>Shared UI Code</a:t>
            </a:r>
          </a:p>
        </p:txBody>
      </p:sp>
      <p:sp>
        <p:nvSpPr>
          <p:cNvPr id="6" name="Rectangle 5"/>
          <p:cNvSpPr/>
          <p:nvPr/>
        </p:nvSpPr>
        <p:spPr>
          <a:xfrm>
            <a:off x="4683459" y="2227520"/>
            <a:ext cx="4147275" cy="67912"/>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6"/>
          <p:cNvSpPr>
            <a:spLocks noGrp="1"/>
          </p:cNvSpPr>
          <p:nvPr>
            <p:ph type="title"/>
          </p:nvPr>
        </p:nvSpPr>
        <p:spPr/>
        <p:txBody>
          <a:bodyPr/>
          <a:lstStyle/>
          <a:p>
            <a:r>
              <a:rPr lang="en-US" dirty="0"/>
              <a:t>What’s Included</a:t>
            </a:r>
          </a:p>
        </p:txBody>
      </p:sp>
    </p:spTree>
    <p:extLst>
      <p:ext uri="{BB962C8B-B14F-4D97-AF65-F5344CB8AC3E}">
        <p14:creationId xmlns:p14="http://schemas.microsoft.com/office/powerpoint/2010/main" val="3246500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683459" y="2227520"/>
            <a:ext cx="4147275" cy="67912"/>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6"/>
          <p:cNvSpPr>
            <a:spLocks noGrp="1"/>
          </p:cNvSpPr>
          <p:nvPr>
            <p:ph type="title"/>
          </p:nvPr>
        </p:nvSpPr>
        <p:spPr/>
        <p:txBody>
          <a:bodyPr/>
          <a:lstStyle/>
          <a:p>
            <a:r>
              <a:rPr lang="en-US" dirty="0"/>
              <a:t>Native UI from shared code</a:t>
            </a:r>
          </a:p>
        </p:txBody>
      </p:sp>
      <p:sp>
        <p:nvSpPr>
          <p:cNvPr id="8" name="Text Placeholder 1"/>
          <p:cNvSpPr txBox="1">
            <a:spLocks/>
          </p:cNvSpPr>
          <p:nvPr/>
        </p:nvSpPr>
        <p:spPr>
          <a:xfrm>
            <a:off x="4600013" y="1255126"/>
            <a:ext cx="4052588" cy="3489994"/>
          </a:xfrm>
          <a:prstGeom prst="rect">
            <a:avLst/>
          </a:prstGeom>
        </p:spPr>
        <p:txBody>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0"/>
              </a:spcAft>
              <a:buFont typeface="Arial"/>
              <a:buNone/>
            </a:pPr>
            <a:r>
              <a:rPr lang="en-US" sz="809">
                <a:solidFill>
                  <a:schemeClr val="tx1"/>
                </a:solidFill>
              </a:rPr>
              <a:t>&lt;?</a:t>
            </a:r>
            <a:r>
              <a:rPr lang="en-US" sz="809">
                <a:solidFill>
                  <a:srgbClr val="53954A"/>
                </a:solidFill>
              </a:rPr>
              <a:t>xml</a:t>
            </a:r>
            <a:r>
              <a:rPr lang="en-US" sz="809">
                <a:solidFill>
                  <a:schemeClr val="tx1"/>
                </a:solidFill>
              </a:rPr>
              <a:t> </a:t>
            </a:r>
            <a:r>
              <a:rPr lang="en-US" sz="809">
                <a:solidFill>
                  <a:srgbClr val="654792"/>
                </a:solidFill>
              </a:rPr>
              <a:t>version</a:t>
            </a:r>
            <a:r>
              <a:rPr lang="en-US" sz="809">
                <a:solidFill>
                  <a:schemeClr val="tx1"/>
                </a:solidFill>
              </a:rPr>
              <a:t>=</a:t>
            </a:r>
            <a:r>
              <a:rPr lang="en-US" sz="809">
                <a:solidFill>
                  <a:srgbClr val="D53A05"/>
                </a:solidFill>
              </a:rPr>
              <a:t>"1.0" </a:t>
            </a:r>
            <a:r>
              <a:rPr lang="en-US" sz="809">
                <a:solidFill>
                  <a:srgbClr val="654792"/>
                </a:solidFill>
              </a:rPr>
              <a:t>encoding</a:t>
            </a:r>
            <a:r>
              <a:rPr lang="en-US" sz="809">
                <a:solidFill>
                  <a:schemeClr val="tx1"/>
                </a:solidFill>
              </a:rPr>
              <a:t>=</a:t>
            </a:r>
            <a:r>
              <a:rPr lang="en-US" sz="809">
                <a:solidFill>
                  <a:srgbClr val="D53A05"/>
                </a:solidFill>
              </a:rPr>
              <a:t>"UTF-8"</a:t>
            </a:r>
            <a:r>
              <a:rPr lang="en-US" sz="809">
                <a:solidFill>
                  <a:schemeClr val="tx1"/>
                </a:solidFill>
              </a:rPr>
              <a:t>?&gt;</a:t>
            </a:r>
          </a:p>
          <a:p>
            <a:pPr marL="0" indent="0" fontAlgn="auto">
              <a:spcAft>
                <a:spcPts val="0"/>
              </a:spcAft>
              <a:buFont typeface="Arial"/>
              <a:buNone/>
            </a:pPr>
            <a:r>
              <a:rPr lang="en-US" sz="809">
                <a:solidFill>
                  <a:schemeClr val="tx1"/>
                </a:solidFill>
              </a:rPr>
              <a:t>&lt;</a:t>
            </a:r>
            <a:r>
              <a:rPr lang="en-US" sz="809">
                <a:solidFill>
                  <a:srgbClr val="53954A"/>
                </a:solidFill>
              </a:rPr>
              <a:t>TabbedPage</a:t>
            </a:r>
            <a:r>
              <a:rPr lang="en-US" sz="809">
                <a:solidFill>
                  <a:schemeClr val="tx1"/>
                </a:solidFill>
              </a:rPr>
              <a:t> </a:t>
            </a:r>
            <a:r>
              <a:rPr lang="en-US" sz="809">
                <a:solidFill>
                  <a:srgbClr val="654792"/>
                </a:solidFill>
              </a:rPr>
              <a:t>xmlns</a:t>
            </a:r>
            <a:r>
              <a:rPr lang="en-US" sz="809">
                <a:solidFill>
                  <a:schemeClr val="tx1"/>
                </a:solidFill>
              </a:rPr>
              <a:t>=</a:t>
            </a:r>
            <a:r>
              <a:rPr lang="en-US" sz="809">
                <a:solidFill>
                  <a:srgbClr val="D53A05"/>
                </a:solidFill>
              </a:rPr>
              <a:t>"http://xamarin.com/schemas/2014/forms</a:t>
            </a:r>
            <a:r>
              <a:rPr lang="en-US" sz="809">
                <a:solidFill>
                  <a:schemeClr val="tx1"/>
                </a:solidFill>
              </a:rPr>
              <a:t>"</a:t>
            </a:r>
          </a:p>
          <a:p>
            <a:pPr marL="0" indent="0" fontAlgn="auto">
              <a:spcAft>
                <a:spcPts val="0"/>
              </a:spcAft>
              <a:buFont typeface="Arial"/>
              <a:buNone/>
            </a:pPr>
            <a:r>
              <a:rPr lang="en-US" sz="809">
                <a:solidFill>
                  <a:schemeClr val="tx1"/>
                </a:solidFill>
              </a:rPr>
              <a:t>            </a:t>
            </a:r>
            <a:r>
              <a:rPr lang="en-US" sz="809">
                <a:solidFill>
                  <a:srgbClr val="654792"/>
                </a:solidFill>
              </a:rPr>
              <a:t>xmlns:x</a:t>
            </a:r>
            <a:r>
              <a:rPr lang="en-US" sz="809">
                <a:solidFill>
                  <a:schemeClr val="tx1"/>
                </a:solidFill>
              </a:rPr>
              <a:t>=</a:t>
            </a:r>
            <a:r>
              <a:rPr lang="en-US" sz="809">
                <a:solidFill>
                  <a:srgbClr val="D53A05"/>
                </a:solidFill>
              </a:rPr>
              <a:t>"http://</a:t>
            </a:r>
            <a:r>
              <a:rPr lang="en-US" sz="882">
                <a:solidFill>
                  <a:srgbClr val="D53A05"/>
                </a:solidFill>
              </a:rPr>
              <a:t>schemas.microsoft.com</a:t>
            </a:r>
            <a:r>
              <a:rPr lang="en-US" sz="809">
                <a:solidFill>
                  <a:srgbClr val="D53A05"/>
                </a:solidFill>
              </a:rPr>
              <a:t>/winfx/2009/xaml"</a:t>
            </a:r>
          </a:p>
          <a:p>
            <a:pPr marL="0" indent="0" fontAlgn="auto">
              <a:spcAft>
                <a:spcPts val="0"/>
              </a:spcAft>
              <a:buFont typeface="Arial"/>
              <a:buNone/>
            </a:pPr>
            <a:r>
              <a:rPr lang="en-US" sz="809">
                <a:solidFill>
                  <a:schemeClr val="tx1"/>
                </a:solidFill>
              </a:rPr>
              <a:t>           </a:t>
            </a:r>
            <a:r>
              <a:rPr lang="en-US" sz="809">
                <a:solidFill>
                  <a:srgbClr val="654792"/>
                </a:solidFill>
              </a:rPr>
              <a:t> x:Class</a:t>
            </a:r>
            <a:r>
              <a:rPr lang="en-US" sz="809">
                <a:solidFill>
                  <a:schemeClr val="tx1"/>
                </a:solidFill>
              </a:rPr>
              <a:t>=</a:t>
            </a:r>
            <a:r>
              <a:rPr lang="en-US" sz="809">
                <a:solidFill>
                  <a:srgbClr val="D53A05"/>
                </a:solidFill>
              </a:rPr>
              <a:t>"MyApp.MainPage"</a:t>
            </a:r>
            <a:r>
              <a:rPr lang="en-US" sz="809">
                <a:solidFill>
                  <a:schemeClr val="tx1"/>
                </a:solidFill>
              </a:rPr>
              <a:t>&gt;</a:t>
            </a:r>
          </a:p>
          <a:p>
            <a:pPr marL="0" indent="0" fontAlgn="auto">
              <a:spcAft>
                <a:spcPts val="0"/>
              </a:spcAft>
              <a:buFont typeface="Arial"/>
              <a:buNone/>
            </a:pPr>
            <a:r>
              <a:rPr lang="en-US" sz="809">
                <a:solidFill>
                  <a:schemeClr val="tx1"/>
                </a:solidFill>
              </a:rPr>
              <a:t>&lt;</a:t>
            </a:r>
            <a:r>
              <a:rPr lang="en-US" sz="809">
                <a:solidFill>
                  <a:srgbClr val="53954A"/>
                </a:solidFill>
              </a:rPr>
              <a:t>TabbedPage</a:t>
            </a:r>
            <a:r>
              <a:rPr lang="en-US" sz="809">
                <a:solidFill>
                  <a:schemeClr val="tx1"/>
                </a:solidFill>
              </a:rPr>
              <a:t>.Children&gt;</a:t>
            </a:r>
          </a:p>
          <a:p>
            <a:pPr marL="0" indent="0" fontAlgn="auto">
              <a:spcAft>
                <a:spcPts val="0"/>
              </a:spcAft>
              <a:buFont typeface="Arial"/>
              <a:buNone/>
            </a:pPr>
            <a:r>
              <a:rPr lang="en-US" sz="809">
                <a:solidFill>
                  <a:schemeClr val="tx1"/>
                </a:solidFill>
              </a:rPr>
              <a:t>&lt;</a:t>
            </a:r>
            <a:r>
              <a:rPr lang="en-US" sz="809">
                <a:solidFill>
                  <a:srgbClr val="53954A"/>
                </a:solidFill>
              </a:rPr>
              <a:t>ContentPage</a:t>
            </a:r>
            <a:r>
              <a:rPr lang="en-US" sz="809">
                <a:solidFill>
                  <a:schemeClr val="tx1"/>
                </a:solidFill>
              </a:rPr>
              <a:t> </a:t>
            </a:r>
            <a:r>
              <a:rPr lang="en-US" sz="809">
                <a:solidFill>
                  <a:srgbClr val="654792"/>
                </a:solidFill>
              </a:rPr>
              <a:t>Title</a:t>
            </a:r>
            <a:r>
              <a:rPr lang="en-US" sz="809">
                <a:solidFill>
                  <a:schemeClr val="tx1"/>
                </a:solidFill>
              </a:rPr>
              <a:t>=</a:t>
            </a:r>
            <a:r>
              <a:rPr lang="en-US" sz="809">
                <a:solidFill>
                  <a:srgbClr val="D53A05"/>
                </a:solidFill>
              </a:rPr>
              <a:t>"Profile" </a:t>
            </a:r>
            <a:r>
              <a:rPr lang="en-US" sz="809">
                <a:solidFill>
                  <a:srgbClr val="654792"/>
                </a:solidFill>
              </a:rPr>
              <a:t>Icon</a:t>
            </a:r>
            <a:r>
              <a:rPr lang="en-US" sz="809">
                <a:solidFill>
                  <a:schemeClr val="tx1"/>
                </a:solidFill>
              </a:rPr>
              <a:t>=</a:t>
            </a:r>
            <a:r>
              <a:rPr lang="en-US" sz="809">
                <a:solidFill>
                  <a:srgbClr val="D53A05"/>
                </a:solidFill>
              </a:rPr>
              <a:t>"Profile.png"</a:t>
            </a:r>
            <a:r>
              <a:rPr lang="en-US" sz="809">
                <a:solidFill>
                  <a:schemeClr val="tx1"/>
                </a:solidFill>
              </a:rPr>
              <a:t>&gt;</a:t>
            </a:r>
          </a:p>
          <a:p>
            <a:pPr marL="0" indent="0" fontAlgn="auto">
              <a:spcAft>
                <a:spcPts val="0"/>
              </a:spcAft>
              <a:buFont typeface="Arial"/>
              <a:buNone/>
            </a:pPr>
            <a:r>
              <a:rPr lang="en-US" sz="809">
                <a:solidFill>
                  <a:schemeClr val="tx1"/>
                </a:solidFill>
              </a:rPr>
              <a:t>    &lt;</a:t>
            </a:r>
            <a:r>
              <a:rPr lang="en-US" sz="809">
                <a:solidFill>
                  <a:srgbClr val="53954A"/>
                </a:solidFill>
              </a:rPr>
              <a:t>StackLayout</a:t>
            </a:r>
            <a:r>
              <a:rPr lang="en-US" sz="809">
                <a:solidFill>
                  <a:schemeClr val="tx1"/>
                </a:solidFill>
              </a:rPr>
              <a:t> </a:t>
            </a:r>
            <a:r>
              <a:rPr lang="en-US" sz="809">
                <a:solidFill>
                  <a:srgbClr val="654792"/>
                </a:solidFill>
              </a:rPr>
              <a:t>Spacing</a:t>
            </a:r>
            <a:r>
              <a:rPr lang="en-US" sz="809">
                <a:solidFill>
                  <a:schemeClr val="tx1"/>
                </a:solidFill>
              </a:rPr>
              <a:t>=</a:t>
            </a:r>
            <a:r>
              <a:rPr lang="en-US" sz="809">
                <a:solidFill>
                  <a:srgbClr val="D53A05"/>
                </a:solidFill>
              </a:rPr>
              <a:t>"20"</a:t>
            </a:r>
            <a:r>
              <a:rPr lang="en-US" sz="809">
                <a:solidFill>
                  <a:schemeClr val="tx1"/>
                </a:solidFill>
              </a:rPr>
              <a:t> </a:t>
            </a:r>
            <a:r>
              <a:rPr lang="en-US" sz="809">
                <a:solidFill>
                  <a:srgbClr val="654792"/>
                </a:solidFill>
              </a:rPr>
              <a:t>Padding</a:t>
            </a:r>
            <a:r>
              <a:rPr lang="en-US" sz="809">
                <a:solidFill>
                  <a:schemeClr val="tx1"/>
                </a:solidFill>
              </a:rPr>
              <a:t>=</a:t>
            </a:r>
            <a:r>
              <a:rPr lang="en-US" sz="809">
                <a:solidFill>
                  <a:srgbClr val="D53A05"/>
                </a:solidFill>
              </a:rPr>
              <a:t>"20"</a:t>
            </a:r>
          </a:p>
          <a:p>
            <a:pPr marL="0" indent="0" fontAlgn="auto">
              <a:spcAft>
                <a:spcPts val="0"/>
              </a:spcAft>
              <a:buFont typeface="Arial"/>
              <a:buNone/>
            </a:pPr>
            <a:r>
              <a:rPr lang="de-DE" sz="809">
                <a:solidFill>
                  <a:schemeClr val="tx1"/>
                </a:solidFill>
              </a:rPr>
              <a:t>                 </a:t>
            </a:r>
            <a:r>
              <a:rPr lang="de-DE" sz="809">
                <a:solidFill>
                  <a:srgbClr val="654792"/>
                </a:solidFill>
              </a:rPr>
              <a:t>VerticalOptions</a:t>
            </a:r>
            <a:r>
              <a:rPr lang="de-DE" sz="809">
                <a:solidFill>
                  <a:schemeClr val="tx1"/>
                </a:solidFill>
              </a:rPr>
              <a:t>=</a:t>
            </a:r>
            <a:r>
              <a:rPr lang="de-DE" sz="809">
                <a:solidFill>
                  <a:srgbClr val="D53A05"/>
                </a:solidFill>
              </a:rPr>
              <a:t>"Center"</a:t>
            </a:r>
            <a:r>
              <a:rPr lang="de-DE" sz="809">
                <a:solidFill>
                  <a:schemeClr val="tx1"/>
                </a:solidFill>
              </a:rPr>
              <a:t>&gt;</a:t>
            </a:r>
          </a:p>
          <a:p>
            <a:pPr marL="0" indent="0" fontAlgn="auto">
              <a:spcAft>
                <a:spcPts val="0"/>
              </a:spcAft>
              <a:buFont typeface="Arial"/>
              <a:buNone/>
            </a:pPr>
            <a:r>
              <a:rPr lang="de-DE" sz="809">
                <a:solidFill>
                  <a:schemeClr val="tx1"/>
                </a:solidFill>
              </a:rPr>
              <a:t>        &lt;</a:t>
            </a:r>
            <a:r>
              <a:rPr lang="de-DE" sz="809">
                <a:solidFill>
                  <a:srgbClr val="53954A"/>
                </a:solidFill>
              </a:rPr>
              <a:t>Entry</a:t>
            </a:r>
            <a:r>
              <a:rPr lang="de-DE" sz="809">
                <a:solidFill>
                  <a:schemeClr val="tx1"/>
                </a:solidFill>
              </a:rPr>
              <a:t> </a:t>
            </a:r>
            <a:r>
              <a:rPr lang="de-DE" sz="809">
                <a:solidFill>
                  <a:srgbClr val="654792"/>
                </a:solidFill>
              </a:rPr>
              <a:t>Placeholder</a:t>
            </a:r>
            <a:r>
              <a:rPr lang="de-DE" sz="809">
                <a:solidFill>
                  <a:schemeClr val="tx1"/>
                </a:solidFill>
              </a:rPr>
              <a:t>=</a:t>
            </a:r>
            <a:r>
              <a:rPr lang="de-DE" sz="809">
                <a:solidFill>
                  <a:srgbClr val="D53A05"/>
                </a:solidFill>
              </a:rPr>
              <a:t>"Username"</a:t>
            </a:r>
          </a:p>
          <a:p>
            <a:pPr marL="0" indent="0" fontAlgn="auto">
              <a:spcAft>
                <a:spcPts val="0"/>
              </a:spcAft>
              <a:buFont typeface="Arial"/>
              <a:buNone/>
            </a:pPr>
            <a:r>
              <a:rPr lang="da-DK" sz="809">
                <a:solidFill>
                  <a:schemeClr val="tx1"/>
                </a:solidFill>
              </a:rPr>
              <a:t>               </a:t>
            </a:r>
            <a:r>
              <a:rPr lang="da-DK" sz="809">
                <a:solidFill>
                  <a:srgbClr val="654792"/>
                </a:solidFill>
              </a:rPr>
              <a:t>Text</a:t>
            </a:r>
            <a:r>
              <a:rPr lang="da-DK" sz="809">
                <a:solidFill>
                  <a:schemeClr val="tx1"/>
                </a:solidFill>
              </a:rPr>
              <a:t>=</a:t>
            </a:r>
            <a:r>
              <a:rPr lang="da-DK" sz="809">
                <a:solidFill>
                  <a:srgbClr val="D53A05"/>
                </a:solidFill>
              </a:rPr>
              <a:t>"{Binding Username}"</a:t>
            </a:r>
            <a:r>
              <a:rPr lang="da-DK" sz="809">
                <a:solidFill>
                  <a:schemeClr val="tx1"/>
                </a:solidFill>
              </a:rPr>
              <a:t>/&gt;</a:t>
            </a:r>
          </a:p>
          <a:p>
            <a:pPr marL="0" indent="0" fontAlgn="auto">
              <a:spcAft>
                <a:spcPts val="0"/>
              </a:spcAft>
              <a:buFont typeface="Arial"/>
              <a:buNone/>
            </a:pPr>
            <a:r>
              <a:rPr lang="da-DK" sz="809">
                <a:solidFill>
                  <a:schemeClr val="tx1"/>
                </a:solidFill>
              </a:rPr>
              <a:t>        &lt;</a:t>
            </a:r>
            <a:r>
              <a:rPr lang="da-DK" sz="809">
                <a:solidFill>
                  <a:srgbClr val="53954A"/>
                </a:solidFill>
              </a:rPr>
              <a:t>Entry </a:t>
            </a:r>
            <a:r>
              <a:rPr lang="da-DK" sz="809">
                <a:solidFill>
                  <a:srgbClr val="654792"/>
                </a:solidFill>
              </a:rPr>
              <a:t>Placeholder</a:t>
            </a:r>
            <a:r>
              <a:rPr lang="da-DK" sz="809">
                <a:solidFill>
                  <a:schemeClr val="tx1"/>
                </a:solidFill>
              </a:rPr>
              <a:t>=</a:t>
            </a:r>
            <a:r>
              <a:rPr lang="da-DK" sz="809">
                <a:solidFill>
                  <a:srgbClr val="D53A05"/>
                </a:solidFill>
              </a:rPr>
              <a:t>"Password"</a:t>
            </a:r>
          </a:p>
          <a:p>
            <a:pPr marL="0" indent="0" fontAlgn="auto">
              <a:spcAft>
                <a:spcPts val="0"/>
              </a:spcAft>
              <a:buFont typeface="Arial"/>
              <a:buNone/>
            </a:pPr>
            <a:r>
              <a:rPr lang="nl-NL" sz="809">
                <a:solidFill>
                  <a:schemeClr val="tx1"/>
                </a:solidFill>
              </a:rPr>
              <a:t>               </a:t>
            </a:r>
            <a:r>
              <a:rPr lang="nl-NL" sz="809">
                <a:solidFill>
                  <a:srgbClr val="654792"/>
                </a:solidFill>
              </a:rPr>
              <a:t>Text</a:t>
            </a:r>
            <a:r>
              <a:rPr lang="nl-NL" sz="809">
                <a:solidFill>
                  <a:schemeClr val="tx1"/>
                </a:solidFill>
              </a:rPr>
              <a:t>=</a:t>
            </a:r>
            <a:r>
              <a:rPr lang="nl-NL" sz="809">
                <a:solidFill>
                  <a:srgbClr val="D53A05"/>
                </a:solidFill>
              </a:rPr>
              <a:t>"{Binding Password}"</a:t>
            </a:r>
          </a:p>
          <a:p>
            <a:pPr marL="0" indent="0" fontAlgn="auto">
              <a:spcAft>
                <a:spcPts val="0"/>
              </a:spcAft>
              <a:buFont typeface="Arial"/>
              <a:buNone/>
            </a:pPr>
            <a:r>
              <a:rPr lang="nl-NL" sz="809">
                <a:solidFill>
                  <a:schemeClr val="tx1"/>
                </a:solidFill>
              </a:rPr>
              <a:t>               </a:t>
            </a:r>
            <a:r>
              <a:rPr lang="nl-NL" sz="809">
                <a:solidFill>
                  <a:srgbClr val="654792"/>
                </a:solidFill>
              </a:rPr>
              <a:t>IsPassword</a:t>
            </a:r>
            <a:r>
              <a:rPr lang="nl-NL" sz="809">
                <a:solidFill>
                  <a:schemeClr val="tx1"/>
                </a:solidFill>
              </a:rPr>
              <a:t>=</a:t>
            </a:r>
            <a:r>
              <a:rPr lang="nl-NL" sz="809">
                <a:solidFill>
                  <a:srgbClr val="D53A05"/>
                </a:solidFill>
              </a:rPr>
              <a:t>"true"</a:t>
            </a:r>
            <a:r>
              <a:rPr lang="nl-NL" sz="809">
                <a:solidFill>
                  <a:schemeClr val="tx1"/>
                </a:solidFill>
              </a:rPr>
              <a:t>/&gt;</a:t>
            </a:r>
          </a:p>
          <a:p>
            <a:pPr marL="0" indent="0" fontAlgn="auto">
              <a:spcAft>
                <a:spcPts val="0"/>
              </a:spcAft>
              <a:buFont typeface="Arial"/>
              <a:buNone/>
            </a:pPr>
            <a:r>
              <a:rPr lang="nl-NL" sz="809">
                <a:solidFill>
                  <a:schemeClr val="tx1"/>
                </a:solidFill>
              </a:rPr>
              <a:t>        &lt;</a:t>
            </a:r>
            <a:r>
              <a:rPr lang="nl-NL" sz="809">
                <a:solidFill>
                  <a:srgbClr val="53954A"/>
                </a:solidFill>
              </a:rPr>
              <a:t>Button</a:t>
            </a:r>
            <a:r>
              <a:rPr lang="nl-NL" sz="809">
                <a:solidFill>
                  <a:schemeClr val="tx1"/>
                </a:solidFill>
              </a:rPr>
              <a:t> </a:t>
            </a:r>
            <a:r>
              <a:rPr lang="nl-NL" sz="809">
                <a:solidFill>
                  <a:srgbClr val="654792"/>
                </a:solidFill>
              </a:rPr>
              <a:t>Text</a:t>
            </a:r>
            <a:r>
              <a:rPr lang="nl-NL" sz="809">
                <a:solidFill>
                  <a:schemeClr val="tx1"/>
                </a:solidFill>
              </a:rPr>
              <a:t>=</a:t>
            </a:r>
            <a:r>
              <a:rPr lang="nl-NL" sz="809">
                <a:solidFill>
                  <a:srgbClr val="D53A05"/>
                </a:solidFill>
              </a:rPr>
              <a:t>"Login" </a:t>
            </a:r>
            <a:r>
              <a:rPr lang="nl-NL" sz="809">
                <a:solidFill>
                  <a:srgbClr val="654792"/>
                </a:solidFill>
              </a:rPr>
              <a:t>TextColor</a:t>
            </a:r>
            <a:r>
              <a:rPr lang="nl-NL" sz="809">
                <a:solidFill>
                  <a:schemeClr val="tx1"/>
                </a:solidFill>
              </a:rPr>
              <a:t>=</a:t>
            </a:r>
            <a:r>
              <a:rPr lang="nl-NL" sz="809">
                <a:solidFill>
                  <a:srgbClr val="D53A05"/>
                </a:solidFill>
              </a:rPr>
              <a:t>"White"</a:t>
            </a:r>
          </a:p>
          <a:p>
            <a:pPr marL="0" indent="0" fontAlgn="auto">
              <a:spcAft>
                <a:spcPts val="0"/>
              </a:spcAft>
              <a:buFont typeface="Arial"/>
              <a:buNone/>
            </a:pPr>
            <a:r>
              <a:rPr lang="en-US" sz="809">
                <a:solidFill>
                  <a:schemeClr val="tx1"/>
                </a:solidFill>
              </a:rPr>
              <a:t>                </a:t>
            </a:r>
            <a:r>
              <a:rPr lang="en-US" sz="809">
                <a:solidFill>
                  <a:srgbClr val="654792"/>
                </a:solidFill>
              </a:rPr>
              <a:t>BackgroundColor</a:t>
            </a:r>
            <a:r>
              <a:rPr lang="en-US" sz="809">
                <a:solidFill>
                  <a:schemeClr val="tx1"/>
                </a:solidFill>
              </a:rPr>
              <a:t>=</a:t>
            </a:r>
            <a:r>
              <a:rPr lang="en-US" sz="809">
                <a:solidFill>
                  <a:srgbClr val="D53A05"/>
                </a:solidFill>
              </a:rPr>
              <a:t>"#77D065"</a:t>
            </a:r>
          </a:p>
          <a:p>
            <a:pPr marL="0" indent="0" fontAlgn="auto">
              <a:spcAft>
                <a:spcPts val="0"/>
              </a:spcAft>
              <a:buFont typeface="Arial"/>
              <a:buNone/>
            </a:pPr>
            <a:r>
              <a:rPr lang="en-US" sz="809">
                <a:solidFill>
                  <a:schemeClr val="tx1"/>
                </a:solidFill>
              </a:rPr>
              <a:t>                </a:t>
            </a:r>
            <a:r>
              <a:rPr lang="en-US" sz="809">
                <a:solidFill>
                  <a:srgbClr val="654792"/>
                </a:solidFill>
              </a:rPr>
              <a:t>Command</a:t>
            </a:r>
            <a:r>
              <a:rPr lang="en-US" sz="809">
                <a:solidFill>
                  <a:schemeClr val="tx1"/>
                </a:solidFill>
              </a:rPr>
              <a:t>=</a:t>
            </a:r>
            <a:r>
              <a:rPr lang="en-US" sz="809">
                <a:solidFill>
                  <a:srgbClr val="D53A05"/>
                </a:solidFill>
              </a:rPr>
              <a:t>"{Binding LoginCommand}"</a:t>
            </a:r>
            <a:r>
              <a:rPr lang="en-US" sz="809">
                <a:solidFill>
                  <a:schemeClr val="tx1"/>
                </a:solidFill>
              </a:rPr>
              <a:t>/&gt;</a:t>
            </a:r>
          </a:p>
          <a:p>
            <a:pPr marL="0" indent="0" fontAlgn="auto">
              <a:spcAft>
                <a:spcPts val="0"/>
              </a:spcAft>
              <a:buFont typeface="Arial"/>
              <a:buNone/>
            </a:pPr>
            <a:r>
              <a:rPr lang="en-US" sz="809">
                <a:solidFill>
                  <a:schemeClr val="tx1"/>
                </a:solidFill>
              </a:rPr>
              <a:t>    &lt;/</a:t>
            </a:r>
            <a:r>
              <a:rPr lang="en-US" sz="809">
                <a:solidFill>
                  <a:srgbClr val="53954A"/>
                </a:solidFill>
              </a:rPr>
              <a:t>StackLayout</a:t>
            </a:r>
            <a:r>
              <a:rPr lang="en-US" sz="809">
                <a:solidFill>
                  <a:schemeClr val="tx1"/>
                </a:solidFill>
              </a:rPr>
              <a:t>&gt;</a:t>
            </a:r>
          </a:p>
          <a:p>
            <a:pPr marL="0" indent="0" fontAlgn="auto">
              <a:spcAft>
                <a:spcPts val="0"/>
              </a:spcAft>
              <a:buFont typeface="Arial"/>
              <a:buNone/>
            </a:pPr>
            <a:r>
              <a:rPr lang="en-US" sz="809">
                <a:solidFill>
                  <a:schemeClr val="tx1"/>
                </a:solidFill>
              </a:rPr>
              <a:t>&lt;/</a:t>
            </a:r>
            <a:r>
              <a:rPr lang="en-US" sz="809">
                <a:solidFill>
                  <a:srgbClr val="53954A"/>
                </a:solidFill>
              </a:rPr>
              <a:t>ContentPage</a:t>
            </a:r>
            <a:r>
              <a:rPr lang="en-US" sz="809">
                <a:solidFill>
                  <a:schemeClr val="tx1"/>
                </a:solidFill>
              </a:rPr>
              <a:t>&gt;</a:t>
            </a:r>
          </a:p>
          <a:p>
            <a:pPr marL="0" indent="0" fontAlgn="auto">
              <a:spcAft>
                <a:spcPts val="0"/>
              </a:spcAft>
              <a:buFont typeface="Arial"/>
              <a:buNone/>
            </a:pPr>
            <a:r>
              <a:rPr lang="en-US" sz="809">
                <a:solidFill>
                  <a:schemeClr val="tx1"/>
                </a:solidFill>
              </a:rPr>
              <a:t>&lt;</a:t>
            </a:r>
            <a:r>
              <a:rPr lang="en-US" sz="809">
                <a:solidFill>
                  <a:srgbClr val="53954A"/>
                </a:solidFill>
              </a:rPr>
              <a:t>ContentPage </a:t>
            </a:r>
            <a:r>
              <a:rPr lang="en-US" sz="809">
                <a:solidFill>
                  <a:srgbClr val="654792"/>
                </a:solidFill>
              </a:rPr>
              <a:t>Title</a:t>
            </a:r>
            <a:r>
              <a:rPr lang="en-US" sz="809">
                <a:solidFill>
                  <a:schemeClr val="tx1"/>
                </a:solidFill>
              </a:rPr>
              <a:t>=</a:t>
            </a:r>
            <a:r>
              <a:rPr lang="en-US" sz="809">
                <a:solidFill>
                  <a:srgbClr val="D53A05"/>
                </a:solidFill>
              </a:rPr>
              <a:t>"Settings" </a:t>
            </a:r>
            <a:r>
              <a:rPr lang="en-US" sz="809">
                <a:solidFill>
                  <a:srgbClr val="654792"/>
                </a:solidFill>
              </a:rPr>
              <a:t>Icon</a:t>
            </a:r>
            <a:r>
              <a:rPr lang="en-US" sz="809">
                <a:solidFill>
                  <a:schemeClr val="tx1"/>
                </a:solidFill>
              </a:rPr>
              <a:t>=</a:t>
            </a:r>
            <a:r>
              <a:rPr lang="en-US" sz="809">
                <a:solidFill>
                  <a:srgbClr val="D53A05"/>
                </a:solidFill>
              </a:rPr>
              <a:t>"Settings.png"</a:t>
            </a:r>
            <a:r>
              <a:rPr lang="en-US" sz="809">
                <a:solidFill>
                  <a:schemeClr val="tx1"/>
                </a:solidFill>
              </a:rPr>
              <a:t>&gt;</a:t>
            </a:r>
          </a:p>
          <a:p>
            <a:pPr marL="0" indent="0" fontAlgn="auto">
              <a:spcAft>
                <a:spcPts val="0"/>
              </a:spcAft>
              <a:buFont typeface="Arial"/>
              <a:buNone/>
            </a:pPr>
            <a:r>
              <a:rPr lang="fi-FI" sz="809">
                <a:solidFill>
                  <a:srgbClr val="848684"/>
                </a:solidFill>
              </a:rPr>
              <a:t>    &lt;!-- Settings --&gt;</a:t>
            </a:r>
          </a:p>
          <a:p>
            <a:pPr marL="0" indent="0" fontAlgn="auto">
              <a:spcAft>
                <a:spcPts val="0"/>
              </a:spcAft>
              <a:buFont typeface="Arial"/>
              <a:buNone/>
            </a:pPr>
            <a:r>
              <a:rPr lang="fi-FI" sz="809">
                <a:solidFill>
                  <a:schemeClr val="tx1"/>
                </a:solidFill>
              </a:rPr>
              <a:t>&lt;/</a:t>
            </a:r>
            <a:r>
              <a:rPr lang="fi-FI" sz="809">
                <a:solidFill>
                  <a:srgbClr val="53954A"/>
                </a:solidFill>
              </a:rPr>
              <a:t>ContentPage</a:t>
            </a:r>
            <a:r>
              <a:rPr lang="fi-FI" sz="809">
                <a:solidFill>
                  <a:schemeClr val="tx1"/>
                </a:solidFill>
              </a:rPr>
              <a:t>&gt;</a:t>
            </a:r>
          </a:p>
          <a:p>
            <a:pPr marL="0" indent="0" fontAlgn="auto">
              <a:spcAft>
                <a:spcPts val="0"/>
              </a:spcAft>
              <a:buFont typeface="Arial"/>
              <a:buNone/>
            </a:pPr>
            <a:r>
              <a:rPr lang="fi-FI" sz="809">
                <a:solidFill>
                  <a:schemeClr val="tx1"/>
                </a:solidFill>
              </a:rPr>
              <a:t>&lt;/</a:t>
            </a:r>
            <a:r>
              <a:rPr lang="fi-FI" sz="809">
                <a:solidFill>
                  <a:srgbClr val="53954A"/>
                </a:solidFill>
              </a:rPr>
              <a:t>TabbedPage</a:t>
            </a:r>
            <a:r>
              <a:rPr lang="fi-FI" sz="809">
                <a:solidFill>
                  <a:schemeClr val="tx1"/>
                </a:solidFill>
              </a:rPr>
              <a:t>.Children&gt;</a:t>
            </a:r>
            <a:endParaRPr lang="en-US" sz="809" dirty="0">
              <a:solidFill>
                <a:schemeClr val="tx1"/>
              </a:solidFill>
            </a:endParaRPr>
          </a:p>
        </p:txBody>
      </p:sp>
      <p:pic>
        <p:nvPicPr>
          <p:cNvPr id="9" name="Picture 8" descr="example-app@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723" y="1622101"/>
            <a:ext cx="3641726" cy="2403538"/>
          </a:xfrm>
          <a:prstGeom prst="rect">
            <a:avLst/>
          </a:prstGeom>
        </p:spPr>
      </p:pic>
      <p:sp>
        <p:nvSpPr>
          <p:cNvPr id="10" name="Left Brace 9"/>
          <p:cNvSpPr/>
          <p:nvPr/>
        </p:nvSpPr>
        <p:spPr>
          <a:xfrm>
            <a:off x="4332720" y="1139572"/>
            <a:ext cx="177418" cy="3380269"/>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ln w="38100" cmpd="sng">
                <a:solidFill>
                  <a:srgbClr val="000000"/>
                </a:solidFill>
                <a:prstDash val="dash"/>
              </a:ln>
            </a:endParaRPr>
          </a:p>
        </p:txBody>
      </p:sp>
    </p:spTree>
    <p:extLst>
      <p:ext uri="{BB962C8B-B14F-4D97-AF65-F5344CB8AC3E}">
        <p14:creationId xmlns:p14="http://schemas.microsoft.com/office/powerpoint/2010/main" val="878777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93945" y="3557656"/>
            <a:ext cx="1261807" cy="369332"/>
          </a:xfrm>
          <a:prstGeom prst="rect">
            <a:avLst/>
          </a:prstGeom>
          <a:noFill/>
        </p:spPr>
        <p:txBody>
          <a:bodyPr wrap="square" rtlCol="0">
            <a:spAutoFit/>
          </a:bodyPr>
          <a:lstStyle/>
          <a:p>
            <a:pPr algn="ctr"/>
            <a:r>
              <a:rPr lang="en-US" dirty="0">
                <a:solidFill>
                  <a:srgbClr val="979E9F"/>
                </a:solidFill>
                <a:latin typeface="Helvetica"/>
                <a:cs typeface="Helvetica"/>
              </a:rPr>
              <a:t>Content</a:t>
            </a:r>
          </a:p>
        </p:txBody>
      </p:sp>
      <p:sp>
        <p:nvSpPr>
          <p:cNvPr id="13" name="TextBox 12"/>
          <p:cNvSpPr txBox="1"/>
          <p:nvPr/>
        </p:nvSpPr>
        <p:spPr>
          <a:xfrm>
            <a:off x="1838115" y="3528367"/>
            <a:ext cx="1747685" cy="369332"/>
          </a:xfrm>
          <a:prstGeom prst="rect">
            <a:avLst/>
          </a:prstGeom>
          <a:noFill/>
        </p:spPr>
        <p:txBody>
          <a:bodyPr wrap="square" rtlCol="0">
            <a:spAutoFit/>
          </a:bodyPr>
          <a:lstStyle/>
          <a:p>
            <a:pPr algn="ctr"/>
            <a:r>
              <a:rPr lang="en-US" dirty="0" err="1">
                <a:solidFill>
                  <a:srgbClr val="979E9F"/>
                </a:solidFill>
                <a:latin typeface="Helvetica"/>
                <a:cs typeface="Helvetica"/>
              </a:rPr>
              <a:t>MasterDetail</a:t>
            </a:r>
            <a:endParaRPr lang="en-US" dirty="0">
              <a:solidFill>
                <a:srgbClr val="979E9F"/>
              </a:solidFill>
              <a:latin typeface="Helvetica"/>
              <a:cs typeface="Helvetica"/>
            </a:endParaRPr>
          </a:p>
        </p:txBody>
      </p:sp>
      <p:sp>
        <p:nvSpPr>
          <p:cNvPr id="14" name="TextBox 13"/>
          <p:cNvSpPr txBox="1"/>
          <p:nvPr/>
        </p:nvSpPr>
        <p:spPr>
          <a:xfrm>
            <a:off x="3869409" y="3557656"/>
            <a:ext cx="1356857" cy="369332"/>
          </a:xfrm>
          <a:prstGeom prst="rect">
            <a:avLst/>
          </a:prstGeom>
          <a:noFill/>
        </p:spPr>
        <p:txBody>
          <a:bodyPr wrap="square" rtlCol="0">
            <a:spAutoFit/>
          </a:bodyPr>
          <a:lstStyle/>
          <a:p>
            <a:pPr algn="ctr"/>
            <a:r>
              <a:rPr lang="en-US" dirty="0">
                <a:solidFill>
                  <a:srgbClr val="979E9F"/>
                </a:solidFill>
                <a:latin typeface="Helvetica"/>
                <a:cs typeface="Helvetica"/>
              </a:rPr>
              <a:t>Navigation</a:t>
            </a:r>
          </a:p>
        </p:txBody>
      </p:sp>
      <p:sp>
        <p:nvSpPr>
          <p:cNvPr id="15" name="TextBox 14"/>
          <p:cNvSpPr txBox="1"/>
          <p:nvPr/>
        </p:nvSpPr>
        <p:spPr>
          <a:xfrm>
            <a:off x="5794418" y="3557656"/>
            <a:ext cx="966840" cy="369332"/>
          </a:xfrm>
          <a:prstGeom prst="rect">
            <a:avLst/>
          </a:prstGeom>
          <a:noFill/>
        </p:spPr>
        <p:txBody>
          <a:bodyPr wrap="square" rtlCol="0">
            <a:spAutoFit/>
          </a:bodyPr>
          <a:lstStyle/>
          <a:p>
            <a:pPr algn="ctr"/>
            <a:r>
              <a:rPr lang="en-US" dirty="0">
                <a:solidFill>
                  <a:srgbClr val="979E9F"/>
                </a:solidFill>
                <a:latin typeface="Helvetica"/>
                <a:cs typeface="Helvetica"/>
              </a:rPr>
              <a:t>Tabbed</a:t>
            </a:r>
          </a:p>
        </p:txBody>
      </p:sp>
      <p:sp>
        <p:nvSpPr>
          <p:cNvPr id="16" name="TextBox 15"/>
          <p:cNvSpPr txBox="1"/>
          <p:nvPr/>
        </p:nvSpPr>
        <p:spPr>
          <a:xfrm>
            <a:off x="7247356" y="3557656"/>
            <a:ext cx="1209135" cy="369332"/>
          </a:xfrm>
          <a:prstGeom prst="rect">
            <a:avLst/>
          </a:prstGeom>
          <a:noFill/>
        </p:spPr>
        <p:txBody>
          <a:bodyPr wrap="square" rtlCol="0">
            <a:spAutoFit/>
          </a:bodyPr>
          <a:lstStyle/>
          <a:p>
            <a:pPr algn="ctr"/>
            <a:r>
              <a:rPr lang="en-US" dirty="0">
                <a:solidFill>
                  <a:srgbClr val="979E9F"/>
                </a:solidFill>
                <a:latin typeface="Helvetica"/>
                <a:cs typeface="Helvetica"/>
              </a:rPr>
              <a:t>Carousel</a:t>
            </a:r>
          </a:p>
        </p:txBody>
      </p:sp>
      <p:pic>
        <p:nvPicPr>
          <p:cNvPr id="10" name="Picture 9" descr="Untitled@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058" y="916254"/>
            <a:ext cx="8784819" cy="2808645"/>
          </a:xfrm>
          <a:prstGeom prst="rect">
            <a:avLst/>
          </a:prstGeom>
        </p:spPr>
      </p:pic>
      <p:pic>
        <p:nvPicPr>
          <p:cNvPr id="17" name="Picture 16"/>
          <p:cNvPicPr>
            <a:picLocks noChangeAspect="1"/>
          </p:cNvPicPr>
          <p:nvPr/>
        </p:nvPicPr>
        <p:blipFill>
          <a:blip r:embed="rId4"/>
          <a:stretch>
            <a:fillRect/>
          </a:stretch>
        </p:blipFill>
        <p:spPr>
          <a:xfrm>
            <a:off x="7454883" y="1361306"/>
            <a:ext cx="1101372" cy="1865805"/>
          </a:xfrm>
          <a:prstGeom prst="rect">
            <a:avLst/>
          </a:prstGeom>
        </p:spPr>
      </p:pic>
      <p:sp>
        <p:nvSpPr>
          <p:cNvPr id="3" name="Title 2"/>
          <p:cNvSpPr>
            <a:spLocks noGrp="1"/>
          </p:cNvSpPr>
          <p:nvPr>
            <p:ph type="title"/>
          </p:nvPr>
        </p:nvSpPr>
        <p:spPr/>
        <p:txBody>
          <a:bodyPr/>
          <a:lstStyle/>
          <a:p>
            <a:r>
              <a:rPr lang="en-US" dirty="0"/>
              <a:t>Pages</a:t>
            </a:r>
          </a:p>
        </p:txBody>
      </p:sp>
    </p:spTree>
    <p:extLst>
      <p:ext uri="{BB962C8B-B14F-4D97-AF65-F5344CB8AC3E}">
        <p14:creationId xmlns:p14="http://schemas.microsoft.com/office/powerpoint/2010/main" val="1299740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P spid="15" grpId="0"/>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261433" y="3451774"/>
            <a:ext cx="909484" cy="246221"/>
          </a:xfrm>
          <a:prstGeom prst="rect">
            <a:avLst/>
          </a:prstGeom>
          <a:noFill/>
        </p:spPr>
        <p:txBody>
          <a:bodyPr wrap="square" rtlCol="0">
            <a:spAutoFit/>
          </a:bodyPr>
          <a:lstStyle/>
          <a:p>
            <a:pPr algn="ctr"/>
            <a:r>
              <a:rPr lang="en-US" sz="1000" dirty="0">
                <a:solidFill>
                  <a:srgbClr val="979E9F"/>
                </a:solidFill>
                <a:latin typeface="Helvetica"/>
                <a:cs typeface="Helvetica"/>
              </a:rPr>
              <a:t>Stack</a:t>
            </a:r>
          </a:p>
        </p:txBody>
      </p:sp>
      <p:sp>
        <p:nvSpPr>
          <p:cNvPr id="5" name="TextBox 4"/>
          <p:cNvSpPr txBox="1"/>
          <p:nvPr/>
        </p:nvSpPr>
        <p:spPr>
          <a:xfrm>
            <a:off x="1522012" y="3450787"/>
            <a:ext cx="909484" cy="246221"/>
          </a:xfrm>
          <a:prstGeom prst="rect">
            <a:avLst/>
          </a:prstGeom>
          <a:noFill/>
        </p:spPr>
        <p:txBody>
          <a:bodyPr wrap="square" rtlCol="0">
            <a:spAutoFit/>
          </a:bodyPr>
          <a:lstStyle/>
          <a:p>
            <a:pPr algn="ctr"/>
            <a:r>
              <a:rPr lang="en-US" sz="1000" dirty="0">
                <a:solidFill>
                  <a:srgbClr val="979E9F"/>
                </a:solidFill>
                <a:latin typeface="Helvetica"/>
                <a:cs typeface="Helvetica"/>
              </a:rPr>
              <a:t>Absolute</a:t>
            </a:r>
          </a:p>
        </p:txBody>
      </p:sp>
      <p:sp>
        <p:nvSpPr>
          <p:cNvPr id="6" name="TextBox 5"/>
          <p:cNvSpPr txBox="1"/>
          <p:nvPr/>
        </p:nvSpPr>
        <p:spPr>
          <a:xfrm>
            <a:off x="2772349" y="3450787"/>
            <a:ext cx="909484" cy="246221"/>
          </a:xfrm>
          <a:prstGeom prst="rect">
            <a:avLst/>
          </a:prstGeom>
          <a:noFill/>
        </p:spPr>
        <p:txBody>
          <a:bodyPr wrap="square" rtlCol="0">
            <a:spAutoFit/>
          </a:bodyPr>
          <a:lstStyle/>
          <a:p>
            <a:pPr algn="ctr"/>
            <a:r>
              <a:rPr lang="en-US" sz="1000" dirty="0">
                <a:solidFill>
                  <a:srgbClr val="979E9F"/>
                </a:solidFill>
                <a:latin typeface="Helvetica"/>
                <a:cs typeface="Helvetica"/>
              </a:rPr>
              <a:t>Relative</a:t>
            </a:r>
          </a:p>
        </p:txBody>
      </p:sp>
      <p:sp>
        <p:nvSpPr>
          <p:cNvPr id="8" name="TextBox 7"/>
          <p:cNvSpPr txBox="1"/>
          <p:nvPr/>
        </p:nvSpPr>
        <p:spPr>
          <a:xfrm>
            <a:off x="4085304" y="3450787"/>
            <a:ext cx="909484" cy="246221"/>
          </a:xfrm>
          <a:prstGeom prst="rect">
            <a:avLst/>
          </a:prstGeom>
          <a:noFill/>
        </p:spPr>
        <p:txBody>
          <a:bodyPr wrap="square" rtlCol="0">
            <a:spAutoFit/>
          </a:bodyPr>
          <a:lstStyle/>
          <a:p>
            <a:pPr algn="ctr"/>
            <a:r>
              <a:rPr lang="en-US" sz="1000" dirty="0">
                <a:solidFill>
                  <a:srgbClr val="979E9F"/>
                </a:solidFill>
                <a:latin typeface="Helvetica"/>
                <a:cs typeface="Helvetica"/>
              </a:rPr>
              <a:t>Grid</a:t>
            </a:r>
          </a:p>
        </p:txBody>
      </p:sp>
      <p:sp>
        <p:nvSpPr>
          <p:cNvPr id="9" name="TextBox 8"/>
          <p:cNvSpPr txBox="1"/>
          <p:nvPr/>
        </p:nvSpPr>
        <p:spPr>
          <a:xfrm>
            <a:off x="5338917" y="3449800"/>
            <a:ext cx="909484" cy="246221"/>
          </a:xfrm>
          <a:prstGeom prst="rect">
            <a:avLst/>
          </a:prstGeom>
          <a:noFill/>
        </p:spPr>
        <p:txBody>
          <a:bodyPr wrap="square" rtlCol="0">
            <a:spAutoFit/>
          </a:bodyPr>
          <a:lstStyle/>
          <a:p>
            <a:pPr algn="ctr"/>
            <a:r>
              <a:rPr lang="en-US" sz="1000" dirty="0" err="1">
                <a:solidFill>
                  <a:srgbClr val="979E9F"/>
                </a:solidFill>
                <a:latin typeface="Helvetica"/>
                <a:cs typeface="Helvetica"/>
              </a:rPr>
              <a:t>ContentView</a:t>
            </a:r>
            <a:endParaRPr lang="en-US" sz="1000" dirty="0">
              <a:solidFill>
                <a:srgbClr val="979E9F"/>
              </a:solidFill>
              <a:latin typeface="Helvetica"/>
              <a:cs typeface="Helvetica"/>
            </a:endParaRPr>
          </a:p>
        </p:txBody>
      </p:sp>
      <p:sp>
        <p:nvSpPr>
          <p:cNvPr id="10" name="TextBox 9"/>
          <p:cNvSpPr txBox="1"/>
          <p:nvPr/>
        </p:nvSpPr>
        <p:spPr>
          <a:xfrm>
            <a:off x="6592530" y="3449800"/>
            <a:ext cx="909484" cy="246221"/>
          </a:xfrm>
          <a:prstGeom prst="rect">
            <a:avLst/>
          </a:prstGeom>
          <a:noFill/>
        </p:spPr>
        <p:txBody>
          <a:bodyPr wrap="square" rtlCol="0">
            <a:spAutoFit/>
          </a:bodyPr>
          <a:lstStyle/>
          <a:p>
            <a:pPr algn="ctr"/>
            <a:r>
              <a:rPr lang="en-US" sz="1000" dirty="0" err="1">
                <a:solidFill>
                  <a:srgbClr val="979E9F"/>
                </a:solidFill>
                <a:latin typeface="Helvetica"/>
                <a:cs typeface="Helvetica"/>
              </a:rPr>
              <a:t>ScrollView</a:t>
            </a:r>
            <a:endParaRPr lang="en-US" sz="1000" dirty="0">
              <a:solidFill>
                <a:srgbClr val="979E9F"/>
              </a:solidFill>
              <a:latin typeface="Helvetica"/>
              <a:cs typeface="Helvetica"/>
            </a:endParaRPr>
          </a:p>
        </p:txBody>
      </p:sp>
      <p:sp>
        <p:nvSpPr>
          <p:cNvPr id="11" name="TextBox 10"/>
          <p:cNvSpPr txBox="1"/>
          <p:nvPr/>
        </p:nvSpPr>
        <p:spPr>
          <a:xfrm>
            <a:off x="7902209" y="3451774"/>
            <a:ext cx="909484" cy="246221"/>
          </a:xfrm>
          <a:prstGeom prst="rect">
            <a:avLst/>
          </a:prstGeom>
          <a:noFill/>
        </p:spPr>
        <p:txBody>
          <a:bodyPr wrap="square" rtlCol="0">
            <a:spAutoFit/>
          </a:bodyPr>
          <a:lstStyle/>
          <a:p>
            <a:pPr algn="ctr"/>
            <a:r>
              <a:rPr lang="en-US" sz="1000" dirty="0">
                <a:solidFill>
                  <a:srgbClr val="979E9F"/>
                </a:solidFill>
                <a:latin typeface="Helvetica"/>
                <a:cs typeface="Helvetica"/>
              </a:rPr>
              <a:t>Frame</a:t>
            </a:r>
          </a:p>
        </p:txBody>
      </p:sp>
      <p:pic>
        <p:nvPicPr>
          <p:cNvPr id="12" name="Picture 11" descr="Untitled@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25" y="1398081"/>
            <a:ext cx="9024841" cy="2053693"/>
          </a:xfrm>
          <a:prstGeom prst="rect">
            <a:avLst/>
          </a:prstGeom>
        </p:spPr>
      </p:pic>
      <p:sp>
        <p:nvSpPr>
          <p:cNvPr id="3" name="Title 2"/>
          <p:cNvSpPr>
            <a:spLocks noGrp="1"/>
          </p:cNvSpPr>
          <p:nvPr>
            <p:ph type="title"/>
          </p:nvPr>
        </p:nvSpPr>
        <p:spPr/>
        <p:txBody>
          <a:bodyPr/>
          <a:lstStyle/>
          <a:p>
            <a:r>
              <a:rPr lang="en-US" dirty="0"/>
              <a:t>Layouts</a:t>
            </a:r>
          </a:p>
        </p:txBody>
      </p:sp>
    </p:spTree>
    <p:extLst>
      <p:ext uri="{BB962C8B-B14F-4D97-AF65-F5344CB8AC3E}">
        <p14:creationId xmlns:p14="http://schemas.microsoft.com/office/powerpoint/2010/main" val="76640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5" grpId="0"/>
      <p:bldP spid="6" grpId="0"/>
      <p:bldP spid="8" grpId="0"/>
      <p:bldP spid="9" grpId="0"/>
      <p:bldP spid="10"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et It Gear 1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365"/>
            <a:ext cx="9137060" cy="5058937"/>
          </a:xfrm>
          <a:prstGeom prst="rect">
            <a:avLst/>
          </a:prstGeom>
        </p:spPr>
      </p:pic>
    </p:spTree>
    <p:extLst>
      <p:ext uri="{BB962C8B-B14F-4D97-AF65-F5344CB8AC3E}">
        <p14:creationId xmlns:p14="http://schemas.microsoft.com/office/powerpoint/2010/main" val="1989715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5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Controls</a:t>
            </a:r>
          </a:p>
        </p:txBody>
      </p:sp>
      <p:pic>
        <p:nvPicPr>
          <p:cNvPr id="5" name="Picture 4" descr="Picturezz.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337" y="1146175"/>
            <a:ext cx="8417601" cy="3297238"/>
          </a:xfrm>
          <a:prstGeom prst="rect">
            <a:avLst/>
          </a:prstGeom>
        </p:spPr>
      </p:pic>
    </p:spTree>
    <p:extLst>
      <p:ext uri="{BB962C8B-B14F-4D97-AF65-F5344CB8AC3E}">
        <p14:creationId xmlns:p14="http://schemas.microsoft.com/office/powerpoint/2010/main" val="127123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57200" y="965200"/>
            <a:ext cx="2243138" cy="3435350"/>
          </a:xfrm>
        </p:spPr>
        <p:txBody>
          <a:bodyPr/>
          <a:lstStyle/>
          <a:p>
            <a:pPr algn="ctr"/>
            <a:endParaRPr lang="en-US" dirty="0"/>
          </a:p>
          <a:p>
            <a:pPr algn="ctr"/>
            <a:endParaRPr lang="en-US" dirty="0"/>
          </a:p>
          <a:p>
            <a:pPr algn="ctr"/>
            <a:r>
              <a:rPr lang="en-US" dirty="0"/>
              <a:t>Control Comparison</a:t>
            </a:r>
          </a:p>
        </p:txBody>
      </p:sp>
      <p:graphicFrame>
        <p:nvGraphicFramePr>
          <p:cNvPr id="3" name="Table 2"/>
          <p:cNvGraphicFramePr>
            <a:graphicFrameLocks noGrp="1"/>
          </p:cNvGraphicFramePr>
          <p:nvPr>
            <p:extLst>
              <p:ext uri="{D42A27DB-BD31-4B8C-83A1-F6EECF244321}">
                <p14:modId xmlns:p14="http://schemas.microsoft.com/office/powerpoint/2010/main" val="1975886384"/>
              </p:ext>
            </p:extLst>
          </p:nvPr>
        </p:nvGraphicFramePr>
        <p:xfrm>
          <a:off x="3779482" y="689606"/>
          <a:ext cx="4237254" cy="3710944"/>
        </p:xfrm>
        <a:graphic>
          <a:graphicData uri="http://schemas.openxmlformats.org/drawingml/2006/table">
            <a:tbl>
              <a:tblPr firstRow="1" bandRow="1">
                <a:tableStyleId>{793D81CF-94F2-401A-BA57-92F5A7B2D0C5}</a:tableStyleId>
              </a:tblPr>
              <a:tblGrid>
                <a:gridCol w="2069828">
                  <a:extLst>
                    <a:ext uri="{9D8B030D-6E8A-4147-A177-3AD203B41FA5}">
                      <a16:colId xmlns:a16="http://schemas.microsoft.com/office/drawing/2014/main" val="20000"/>
                    </a:ext>
                  </a:extLst>
                </a:gridCol>
                <a:gridCol w="2167426">
                  <a:extLst>
                    <a:ext uri="{9D8B030D-6E8A-4147-A177-3AD203B41FA5}">
                      <a16:colId xmlns:a16="http://schemas.microsoft.com/office/drawing/2014/main" val="20001"/>
                    </a:ext>
                  </a:extLst>
                </a:gridCol>
              </a:tblGrid>
              <a:tr h="337705">
                <a:tc>
                  <a:txBody>
                    <a:bodyPr/>
                    <a:lstStyle/>
                    <a:p>
                      <a:r>
                        <a:rPr lang="en-US" sz="1600" dirty="0"/>
                        <a:t>Windows</a:t>
                      </a:r>
                    </a:p>
                  </a:txBody>
                  <a:tcPr marL="90055" marR="90055" marT="45027" marB="45027"/>
                </a:tc>
                <a:tc>
                  <a:txBody>
                    <a:bodyPr/>
                    <a:lstStyle/>
                    <a:p>
                      <a:r>
                        <a:rPr lang="en-US" sz="1600" dirty="0"/>
                        <a:t>Xamarin.Forms</a:t>
                      </a:r>
                    </a:p>
                  </a:txBody>
                  <a:tcPr marL="90055" marR="90055" marT="45027" marB="45027"/>
                </a:tc>
                <a:extLst>
                  <a:ext uri="{0D108BD9-81ED-4DB2-BD59-A6C34878D82A}">
                    <a16:rowId xmlns:a16="http://schemas.microsoft.com/office/drawing/2014/main" val="10000"/>
                  </a:ext>
                </a:extLst>
              </a:tr>
              <a:tr h="337705">
                <a:tc>
                  <a:txBody>
                    <a:bodyPr/>
                    <a:lstStyle/>
                    <a:p>
                      <a:r>
                        <a:rPr lang="en-US" sz="1600" dirty="0" err="1">
                          <a:solidFill>
                            <a:srgbClr val="FF0000"/>
                          </a:solidFill>
                        </a:rPr>
                        <a:t>StackPanel</a:t>
                      </a:r>
                      <a:endParaRPr lang="en-US" sz="1600" dirty="0">
                        <a:solidFill>
                          <a:srgbClr val="FF0000"/>
                        </a:solidFill>
                      </a:endParaRPr>
                    </a:p>
                  </a:txBody>
                  <a:tcPr marL="90055" marR="90055" marT="45027" marB="45027"/>
                </a:tc>
                <a:tc>
                  <a:txBody>
                    <a:bodyPr/>
                    <a:lstStyle/>
                    <a:p>
                      <a:r>
                        <a:rPr lang="en-US" sz="1600" dirty="0" err="1">
                          <a:solidFill>
                            <a:srgbClr val="FF0000"/>
                          </a:solidFill>
                        </a:rPr>
                        <a:t>StackLayout</a:t>
                      </a:r>
                      <a:endParaRPr lang="en-US" sz="1600" dirty="0">
                        <a:solidFill>
                          <a:srgbClr val="FF0000"/>
                        </a:solidFill>
                      </a:endParaRPr>
                    </a:p>
                  </a:txBody>
                  <a:tcPr marL="90055" marR="90055" marT="45027" marB="45027"/>
                </a:tc>
                <a:extLst>
                  <a:ext uri="{0D108BD9-81ED-4DB2-BD59-A6C34878D82A}">
                    <a16:rowId xmlns:a16="http://schemas.microsoft.com/office/drawing/2014/main" val="10001"/>
                  </a:ext>
                </a:extLst>
              </a:tr>
              <a:tr h="337705">
                <a:tc>
                  <a:txBody>
                    <a:bodyPr/>
                    <a:lstStyle/>
                    <a:p>
                      <a:r>
                        <a:rPr lang="en-US" sz="1600" dirty="0" err="1">
                          <a:solidFill>
                            <a:srgbClr val="FF0000"/>
                          </a:solidFill>
                        </a:rPr>
                        <a:t>TextBox</a:t>
                      </a:r>
                      <a:endParaRPr lang="en-US" sz="1600" dirty="0">
                        <a:solidFill>
                          <a:srgbClr val="FF0000"/>
                        </a:solidFill>
                      </a:endParaRPr>
                    </a:p>
                  </a:txBody>
                  <a:tcPr marL="90055" marR="90055" marT="45027" marB="45027"/>
                </a:tc>
                <a:tc>
                  <a:txBody>
                    <a:bodyPr/>
                    <a:lstStyle/>
                    <a:p>
                      <a:r>
                        <a:rPr lang="en-US" sz="1600" dirty="0">
                          <a:solidFill>
                            <a:srgbClr val="FF0000"/>
                          </a:solidFill>
                        </a:rPr>
                        <a:t>Entry</a:t>
                      </a:r>
                    </a:p>
                  </a:txBody>
                  <a:tcPr marL="90055" marR="90055" marT="45027" marB="45027"/>
                </a:tc>
                <a:extLst>
                  <a:ext uri="{0D108BD9-81ED-4DB2-BD59-A6C34878D82A}">
                    <a16:rowId xmlns:a16="http://schemas.microsoft.com/office/drawing/2014/main" val="10002"/>
                  </a:ext>
                </a:extLst>
              </a:tr>
              <a:tr h="337705">
                <a:tc>
                  <a:txBody>
                    <a:bodyPr/>
                    <a:lstStyle/>
                    <a:p>
                      <a:r>
                        <a:rPr lang="en-US" sz="1600" dirty="0" err="1">
                          <a:solidFill>
                            <a:srgbClr val="FF0000"/>
                          </a:solidFill>
                        </a:rPr>
                        <a:t>ListBox</a:t>
                      </a:r>
                      <a:endParaRPr lang="en-US" sz="1600" dirty="0">
                        <a:solidFill>
                          <a:srgbClr val="FF0000"/>
                        </a:solidFill>
                      </a:endParaRPr>
                    </a:p>
                  </a:txBody>
                  <a:tcPr marL="90055" marR="90055" marT="45027" marB="45027"/>
                </a:tc>
                <a:tc>
                  <a:txBody>
                    <a:bodyPr/>
                    <a:lstStyle/>
                    <a:p>
                      <a:r>
                        <a:rPr lang="en-US" sz="1600" dirty="0" err="1">
                          <a:solidFill>
                            <a:srgbClr val="FF0000"/>
                          </a:solidFill>
                        </a:rPr>
                        <a:t>ListView</a:t>
                      </a:r>
                      <a:endParaRPr lang="en-US" sz="1600" dirty="0">
                        <a:solidFill>
                          <a:srgbClr val="FF0000"/>
                        </a:solidFill>
                      </a:endParaRPr>
                    </a:p>
                  </a:txBody>
                  <a:tcPr marL="90055" marR="90055" marT="45027" marB="45027"/>
                </a:tc>
                <a:extLst>
                  <a:ext uri="{0D108BD9-81ED-4DB2-BD59-A6C34878D82A}">
                    <a16:rowId xmlns:a16="http://schemas.microsoft.com/office/drawing/2014/main" val="10003"/>
                  </a:ext>
                </a:extLst>
              </a:tr>
              <a:tr h="337705">
                <a:tc>
                  <a:txBody>
                    <a:bodyPr/>
                    <a:lstStyle/>
                    <a:p>
                      <a:r>
                        <a:rPr lang="en-US" sz="1600" dirty="0" err="1">
                          <a:solidFill>
                            <a:srgbClr val="FF0000"/>
                          </a:solidFill>
                        </a:rPr>
                        <a:t>CheckBox</a:t>
                      </a:r>
                      <a:endParaRPr lang="en-US" sz="1600" dirty="0">
                        <a:solidFill>
                          <a:srgbClr val="FF0000"/>
                        </a:solidFill>
                      </a:endParaRPr>
                    </a:p>
                  </a:txBody>
                  <a:tcPr marL="90055" marR="90055" marT="45027" marB="45027"/>
                </a:tc>
                <a:tc>
                  <a:txBody>
                    <a:bodyPr/>
                    <a:lstStyle/>
                    <a:p>
                      <a:r>
                        <a:rPr lang="en-US" sz="1600" dirty="0">
                          <a:solidFill>
                            <a:srgbClr val="FF0000"/>
                          </a:solidFill>
                        </a:rPr>
                        <a:t>Switch</a:t>
                      </a:r>
                    </a:p>
                  </a:txBody>
                  <a:tcPr marL="90055" marR="90055" marT="45027" marB="45027"/>
                </a:tc>
                <a:extLst>
                  <a:ext uri="{0D108BD9-81ED-4DB2-BD59-A6C34878D82A}">
                    <a16:rowId xmlns:a16="http://schemas.microsoft.com/office/drawing/2014/main" val="10004"/>
                  </a:ext>
                </a:extLst>
              </a:tr>
              <a:tr h="125988">
                <a:tc>
                  <a:txBody>
                    <a:bodyPr/>
                    <a:lstStyle/>
                    <a:p>
                      <a:r>
                        <a:rPr lang="en-US" sz="1600" dirty="0" err="1">
                          <a:solidFill>
                            <a:srgbClr val="FF0000"/>
                          </a:solidFill>
                        </a:rPr>
                        <a:t>ProgressBar</a:t>
                      </a:r>
                      <a:endParaRPr lang="en-US" sz="1600" dirty="0">
                        <a:solidFill>
                          <a:srgbClr val="FF0000"/>
                        </a:solidFill>
                      </a:endParaRPr>
                    </a:p>
                  </a:txBody>
                  <a:tcPr marL="90055" marR="90055" marT="45027" marB="45027"/>
                </a:tc>
                <a:tc>
                  <a:txBody>
                    <a:bodyPr/>
                    <a:lstStyle/>
                    <a:p>
                      <a:r>
                        <a:rPr lang="en-US" sz="1600" dirty="0" err="1">
                          <a:solidFill>
                            <a:srgbClr val="FF0000"/>
                          </a:solidFill>
                        </a:rPr>
                        <a:t>ActivityIndicator</a:t>
                      </a:r>
                      <a:endParaRPr lang="en-US" sz="1600" dirty="0">
                        <a:solidFill>
                          <a:srgbClr val="FF0000"/>
                        </a:solidFill>
                      </a:endParaRPr>
                    </a:p>
                  </a:txBody>
                  <a:tcPr marL="90055" marR="90055" marT="45027" marB="45027"/>
                </a:tc>
                <a:extLst>
                  <a:ext uri="{0D108BD9-81ED-4DB2-BD59-A6C34878D82A}">
                    <a16:rowId xmlns:a16="http://schemas.microsoft.com/office/drawing/2014/main" val="10005"/>
                  </a:ext>
                </a:extLst>
              </a:tr>
              <a:tr h="337705">
                <a:tc>
                  <a:txBody>
                    <a:bodyPr/>
                    <a:lstStyle/>
                    <a:p>
                      <a:r>
                        <a:rPr lang="en-US" sz="1600" dirty="0"/>
                        <a:t>Grid</a:t>
                      </a:r>
                    </a:p>
                  </a:txBody>
                  <a:tcPr marL="90055" marR="90055" marT="45027" marB="45027"/>
                </a:tc>
                <a:tc>
                  <a:txBody>
                    <a:bodyPr/>
                    <a:lstStyle/>
                    <a:p>
                      <a:r>
                        <a:rPr lang="en-US" sz="1600" dirty="0"/>
                        <a:t>Grid</a:t>
                      </a:r>
                    </a:p>
                  </a:txBody>
                  <a:tcPr marL="90055" marR="90055" marT="45027" marB="45027"/>
                </a:tc>
                <a:extLst>
                  <a:ext uri="{0D108BD9-81ED-4DB2-BD59-A6C34878D82A}">
                    <a16:rowId xmlns:a16="http://schemas.microsoft.com/office/drawing/2014/main" val="10006"/>
                  </a:ext>
                </a:extLst>
              </a:tr>
              <a:tr h="337705">
                <a:tc>
                  <a:txBody>
                    <a:bodyPr/>
                    <a:lstStyle/>
                    <a:p>
                      <a:r>
                        <a:rPr lang="en-US" sz="1600" dirty="0"/>
                        <a:t>Label</a:t>
                      </a:r>
                    </a:p>
                  </a:txBody>
                  <a:tcPr marL="90055" marR="90055" marT="45027" marB="45027"/>
                </a:tc>
                <a:tc>
                  <a:txBody>
                    <a:bodyPr/>
                    <a:lstStyle/>
                    <a:p>
                      <a:r>
                        <a:rPr lang="en-US" sz="1600" dirty="0"/>
                        <a:t>Label</a:t>
                      </a:r>
                    </a:p>
                  </a:txBody>
                  <a:tcPr marL="90055" marR="90055" marT="45027" marB="45027"/>
                </a:tc>
                <a:extLst>
                  <a:ext uri="{0D108BD9-81ED-4DB2-BD59-A6C34878D82A}">
                    <a16:rowId xmlns:a16="http://schemas.microsoft.com/office/drawing/2014/main" val="10007"/>
                  </a:ext>
                </a:extLst>
              </a:tr>
              <a:tr h="337705">
                <a:tc>
                  <a:txBody>
                    <a:bodyPr/>
                    <a:lstStyle/>
                    <a:p>
                      <a:r>
                        <a:rPr lang="en-US" sz="1600" dirty="0"/>
                        <a:t>Button</a:t>
                      </a:r>
                    </a:p>
                  </a:txBody>
                  <a:tcPr marL="90055" marR="90055" marT="45027" marB="45027"/>
                </a:tc>
                <a:tc>
                  <a:txBody>
                    <a:bodyPr/>
                    <a:lstStyle/>
                    <a:p>
                      <a:r>
                        <a:rPr lang="en-US" sz="1600" dirty="0"/>
                        <a:t>Button</a:t>
                      </a:r>
                    </a:p>
                  </a:txBody>
                  <a:tcPr marL="90055" marR="90055" marT="45027" marB="45027"/>
                </a:tc>
                <a:extLst>
                  <a:ext uri="{0D108BD9-81ED-4DB2-BD59-A6C34878D82A}">
                    <a16:rowId xmlns:a16="http://schemas.microsoft.com/office/drawing/2014/main" val="10008"/>
                  </a:ext>
                </a:extLst>
              </a:tr>
              <a:tr h="337705">
                <a:tc>
                  <a:txBody>
                    <a:bodyPr/>
                    <a:lstStyle/>
                    <a:p>
                      <a:r>
                        <a:rPr lang="en-US" sz="1600" dirty="0"/>
                        <a:t>Image</a:t>
                      </a:r>
                    </a:p>
                  </a:txBody>
                  <a:tcPr marL="90055" marR="90055" marT="45027" marB="45027"/>
                </a:tc>
                <a:tc>
                  <a:txBody>
                    <a:bodyPr/>
                    <a:lstStyle/>
                    <a:p>
                      <a:r>
                        <a:rPr lang="en-US" sz="1600" dirty="0"/>
                        <a:t>Image</a:t>
                      </a:r>
                    </a:p>
                  </a:txBody>
                  <a:tcPr marL="90055" marR="90055" marT="45027" marB="45027"/>
                </a:tc>
                <a:extLst>
                  <a:ext uri="{0D108BD9-81ED-4DB2-BD59-A6C34878D82A}">
                    <a16:rowId xmlns:a16="http://schemas.microsoft.com/office/drawing/2014/main" val="10009"/>
                  </a:ext>
                </a:extLst>
              </a:tr>
              <a:tr h="337705">
                <a:tc>
                  <a:txBody>
                    <a:bodyPr/>
                    <a:lstStyle/>
                    <a:p>
                      <a:r>
                        <a:rPr lang="en-US" sz="1600" dirty="0"/>
                        <a:t>Date/</a:t>
                      </a:r>
                      <a:r>
                        <a:rPr lang="en-US" sz="1600" dirty="0" err="1"/>
                        <a:t>TimePicker</a:t>
                      </a:r>
                      <a:endParaRPr lang="en-US" sz="1600" dirty="0"/>
                    </a:p>
                  </a:txBody>
                  <a:tcPr marL="90055" marR="90055" marT="45027" marB="45027"/>
                </a:tc>
                <a:tc>
                  <a:txBody>
                    <a:bodyPr/>
                    <a:lstStyle/>
                    <a:p>
                      <a:r>
                        <a:rPr lang="en-US" sz="1600" dirty="0"/>
                        <a:t>Date/</a:t>
                      </a:r>
                      <a:r>
                        <a:rPr lang="en-US" sz="1600" dirty="0" err="1"/>
                        <a:t>TimePicker</a:t>
                      </a:r>
                      <a:endParaRPr lang="en-US" sz="1600" dirty="0"/>
                    </a:p>
                  </a:txBody>
                  <a:tcPr marL="90055" marR="90055" marT="45027" marB="45027"/>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4194130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57200" y="965200"/>
            <a:ext cx="2243138" cy="3435350"/>
          </a:xfrm>
        </p:spPr>
        <p:txBody>
          <a:bodyPr/>
          <a:lstStyle/>
          <a:p>
            <a:pPr algn="ctr"/>
            <a:endParaRPr lang="en-US" dirty="0"/>
          </a:p>
          <a:p>
            <a:pPr algn="ctr"/>
            <a:endParaRPr lang="en-US" dirty="0"/>
          </a:p>
          <a:p>
            <a:pPr algn="ctr"/>
            <a:r>
              <a:rPr lang="en-US" dirty="0"/>
              <a:t>Binding</a:t>
            </a:r>
          </a:p>
          <a:p>
            <a:pPr algn="ctr"/>
            <a:r>
              <a:rPr lang="en-US" dirty="0"/>
              <a:t>Comparison</a:t>
            </a:r>
          </a:p>
        </p:txBody>
      </p:sp>
      <p:graphicFrame>
        <p:nvGraphicFramePr>
          <p:cNvPr id="4" name="Table 3"/>
          <p:cNvGraphicFramePr>
            <a:graphicFrameLocks noGrp="1"/>
          </p:cNvGraphicFramePr>
          <p:nvPr>
            <p:extLst>
              <p:ext uri="{D42A27DB-BD31-4B8C-83A1-F6EECF244321}">
                <p14:modId xmlns:p14="http://schemas.microsoft.com/office/powerpoint/2010/main" val="278608944"/>
              </p:ext>
            </p:extLst>
          </p:nvPr>
        </p:nvGraphicFramePr>
        <p:xfrm>
          <a:off x="3741863" y="1199922"/>
          <a:ext cx="4599974" cy="2851602"/>
        </p:xfrm>
        <a:graphic>
          <a:graphicData uri="http://schemas.openxmlformats.org/drawingml/2006/table">
            <a:tbl>
              <a:tblPr firstRow="1" bandRow="1">
                <a:tableStyleId>{793D81CF-94F2-401A-BA57-92F5A7B2D0C5}</a:tableStyleId>
              </a:tblPr>
              <a:tblGrid>
                <a:gridCol w="2299987">
                  <a:extLst>
                    <a:ext uri="{9D8B030D-6E8A-4147-A177-3AD203B41FA5}">
                      <a16:colId xmlns:a16="http://schemas.microsoft.com/office/drawing/2014/main" val="20000"/>
                    </a:ext>
                  </a:extLst>
                </a:gridCol>
                <a:gridCol w="2299987">
                  <a:extLst>
                    <a:ext uri="{9D8B030D-6E8A-4147-A177-3AD203B41FA5}">
                      <a16:colId xmlns:a16="http://schemas.microsoft.com/office/drawing/2014/main" val="20001"/>
                    </a:ext>
                  </a:extLst>
                </a:gridCol>
              </a:tblGrid>
              <a:tr h="475267">
                <a:tc>
                  <a:txBody>
                    <a:bodyPr/>
                    <a:lstStyle/>
                    <a:p>
                      <a:r>
                        <a:rPr lang="en-US" sz="1900" dirty="0"/>
                        <a:t>Windows</a:t>
                      </a:r>
                    </a:p>
                  </a:txBody>
                  <a:tcPr marL="97610" marR="97610" marT="48805" marB="48805"/>
                </a:tc>
                <a:tc>
                  <a:txBody>
                    <a:bodyPr/>
                    <a:lstStyle/>
                    <a:p>
                      <a:r>
                        <a:rPr lang="en-US" sz="1900" dirty="0"/>
                        <a:t>Xamarin.Forms</a:t>
                      </a:r>
                    </a:p>
                  </a:txBody>
                  <a:tcPr marL="97610" marR="97610" marT="48805" marB="48805"/>
                </a:tc>
                <a:extLst>
                  <a:ext uri="{0D108BD9-81ED-4DB2-BD59-A6C34878D82A}">
                    <a16:rowId xmlns:a16="http://schemas.microsoft.com/office/drawing/2014/main" val="10000"/>
                  </a:ext>
                </a:extLst>
              </a:tr>
              <a:tr h="475267">
                <a:tc>
                  <a:txBody>
                    <a:bodyPr/>
                    <a:lstStyle/>
                    <a:p>
                      <a:r>
                        <a:rPr lang="en-US" sz="1900" dirty="0" err="1">
                          <a:solidFill>
                            <a:srgbClr val="FF0000"/>
                          </a:solidFill>
                        </a:rPr>
                        <a:t>DataContext</a:t>
                      </a:r>
                      <a:endParaRPr lang="en-US" sz="1900" dirty="0">
                        <a:solidFill>
                          <a:srgbClr val="FF0000"/>
                        </a:solidFill>
                      </a:endParaRPr>
                    </a:p>
                  </a:txBody>
                  <a:tcPr marL="97610" marR="97610" marT="48805" marB="48805"/>
                </a:tc>
                <a:tc>
                  <a:txBody>
                    <a:bodyPr/>
                    <a:lstStyle/>
                    <a:p>
                      <a:r>
                        <a:rPr lang="en-US" sz="1900" dirty="0" err="1">
                          <a:solidFill>
                            <a:srgbClr val="FF0000"/>
                          </a:solidFill>
                        </a:rPr>
                        <a:t>BindingContext</a:t>
                      </a:r>
                      <a:endParaRPr lang="en-US" sz="1900" dirty="0">
                        <a:solidFill>
                          <a:srgbClr val="FF0000"/>
                        </a:solidFill>
                      </a:endParaRPr>
                    </a:p>
                  </a:txBody>
                  <a:tcPr marL="97610" marR="97610" marT="48805" marB="48805"/>
                </a:tc>
                <a:extLst>
                  <a:ext uri="{0D108BD9-81ED-4DB2-BD59-A6C34878D82A}">
                    <a16:rowId xmlns:a16="http://schemas.microsoft.com/office/drawing/2014/main" val="10001"/>
                  </a:ext>
                </a:extLst>
              </a:tr>
              <a:tr h="475267">
                <a:tc>
                  <a:txBody>
                    <a:bodyPr/>
                    <a:lstStyle/>
                    <a:p>
                      <a:r>
                        <a:rPr lang="en-US" sz="1900" dirty="0"/>
                        <a:t>{Binding Property}</a:t>
                      </a:r>
                    </a:p>
                  </a:txBody>
                  <a:tcPr marL="97610" marR="97610" marT="48805" marB="48805"/>
                </a:tc>
                <a:tc>
                  <a:txBody>
                    <a:bodyPr/>
                    <a:lstStyle/>
                    <a:p>
                      <a:r>
                        <a:rPr lang="en-US" sz="1900" dirty="0"/>
                        <a:t>{Binding</a:t>
                      </a:r>
                      <a:r>
                        <a:rPr lang="en-US" sz="1900" baseline="0" dirty="0"/>
                        <a:t> Property}</a:t>
                      </a:r>
                      <a:endParaRPr lang="en-US" sz="1900" dirty="0"/>
                    </a:p>
                  </a:txBody>
                  <a:tcPr marL="97610" marR="97610" marT="48805" marB="48805"/>
                </a:tc>
                <a:extLst>
                  <a:ext uri="{0D108BD9-81ED-4DB2-BD59-A6C34878D82A}">
                    <a16:rowId xmlns:a16="http://schemas.microsoft.com/office/drawing/2014/main" val="10002"/>
                  </a:ext>
                </a:extLst>
              </a:tr>
              <a:tr h="475267">
                <a:tc>
                  <a:txBody>
                    <a:bodyPr/>
                    <a:lstStyle/>
                    <a:p>
                      <a:r>
                        <a:rPr lang="en-US" sz="1900" dirty="0" err="1"/>
                        <a:t>ItemsSource</a:t>
                      </a:r>
                      <a:endParaRPr lang="en-US" sz="1900" dirty="0"/>
                    </a:p>
                  </a:txBody>
                  <a:tcPr marL="97610" marR="97610" marT="48805" marB="48805"/>
                </a:tc>
                <a:tc>
                  <a:txBody>
                    <a:bodyPr/>
                    <a:lstStyle/>
                    <a:p>
                      <a:r>
                        <a:rPr lang="en-US" sz="1900" dirty="0" err="1"/>
                        <a:t>ItemsSource</a:t>
                      </a:r>
                      <a:endParaRPr lang="en-US" sz="1900" dirty="0"/>
                    </a:p>
                  </a:txBody>
                  <a:tcPr marL="97610" marR="97610" marT="48805" marB="48805"/>
                </a:tc>
                <a:extLst>
                  <a:ext uri="{0D108BD9-81ED-4DB2-BD59-A6C34878D82A}">
                    <a16:rowId xmlns:a16="http://schemas.microsoft.com/office/drawing/2014/main" val="10003"/>
                  </a:ext>
                </a:extLst>
              </a:tr>
              <a:tr h="475267">
                <a:tc>
                  <a:txBody>
                    <a:bodyPr/>
                    <a:lstStyle/>
                    <a:p>
                      <a:r>
                        <a:rPr lang="en-US" sz="1900" dirty="0" err="1"/>
                        <a:t>ItemTemplate</a:t>
                      </a:r>
                      <a:endParaRPr lang="en-US" sz="1900" dirty="0"/>
                    </a:p>
                  </a:txBody>
                  <a:tcPr marL="97610" marR="97610" marT="48805" marB="48805"/>
                </a:tc>
                <a:tc>
                  <a:txBody>
                    <a:bodyPr/>
                    <a:lstStyle/>
                    <a:p>
                      <a:r>
                        <a:rPr lang="en-US" sz="1900" dirty="0" err="1"/>
                        <a:t>ItemTemplate</a:t>
                      </a:r>
                      <a:endParaRPr lang="en-US" sz="1900" dirty="0"/>
                    </a:p>
                  </a:txBody>
                  <a:tcPr marL="97610" marR="97610" marT="48805" marB="48805"/>
                </a:tc>
                <a:extLst>
                  <a:ext uri="{0D108BD9-81ED-4DB2-BD59-A6C34878D82A}">
                    <a16:rowId xmlns:a16="http://schemas.microsoft.com/office/drawing/2014/main" val="10004"/>
                  </a:ext>
                </a:extLst>
              </a:tr>
              <a:tr h="475267">
                <a:tc>
                  <a:txBody>
                    <a:bodyPr/>
                    <a:lstStyle/>
                    <a:p>
                      <a:r>
                        <a:rPr lang="en-US" sz="1900" dirty="0" err="1"/>
                        <a:t>DataTemplate</a:t>
                      </a:r>
                      <a:endParaRPr lang="en-US" sz="1900" dirty="0"/>
                    </a:p>
                  </a:txBody>
                  <a:tcPr marL="97610" marR="97610" marT="48805" marB="48805"/>
                </a:tc>
                <a:tc>
                  <a:txBody>
                    <a:bodyPr/>
                    <a:lstStyle/>
                    <a:p>
                      <a:r>
                        <a:rPr lang="en-US" sz="1900" dirty="0" err="1"/>
                        <a:t>DataTemplate</a:t>
                      </a:r>
                      <a:endParaRPr lang="en-US" sz="1900" dirty="0"/>
                    </a:p>
                  </a:txBody>
                  <a:tcPr marL="97610" marR="97610" marT="48805" marB="48805"/>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0778372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numCol="1" anchor="b" anchorCtr="0" compatLnSpc="1">
            <a:prstTxWarp prst="textNoShape">
              <a:avLst/>
            </a:prstTxWarp>
            <a:normAutofit/>
          </a:bodyPr>
          <a:lstStyle/>
          <a:p>
            <a:pPr eaLnBrk="1" hangingPunct="1"/>
            <a:r>
              <a:rPr lang="en-US" dirty="0">
                <a:cs typeface="Helvetica" panose="020B0604020202020204" pitchFamily="34" charset="0"/>
              </a:rPr>
              <a:t>Microsoft Azure</a:t>
            </a:r>
            <a:endParaRPr lang="en-US" b="0" dirty="0">
              <a:cs typeface="Helvetica" panose="020B0604020202020204" pitchFamily="34" charset="0"/>
            </a:endParaRPr>
          </a:p>
        </p:txBody>
      </p:sp>
      <p:sp>
        <p:nvSpPr>
          <p:cNvPr id="11" name="Text Placeholder 2"/>
          <p:cNvSpPr>
            <a:spLocks noGrp="1"/>
          </p:cNvSpPr>
          <p:nvPr>
            <p:ph type="body" sz="quarter" idx="4294967295"/>
          </p:nvPr>
        </p:nvSpPr>
        <p:spPr>
          <a:xfrm>
            <a:off x="4721225" y="975783"/>
            <a:ext cx="4422775" cy="1552575"/>
          </a:xfrm>
        </p:spPr>
        <p:txBody>
          <a:bodyPr>
            <a:noAutofit/>
          </a:bodyPr>
          <a:lstStyle/>
          <a:p>
            <a:r>
              <a:rPr lang="en-US" sz="2400" dirty="0">
                <a:solidFill>
                  <a:schemeClr val="bg1">
                    <a:lumMod val="50000"/>
                  </a:schemeClr>
                </a:solidFill>
                <a:latin typeface="Helvetica" panose="020B0604020202020204" pitchFamily="34" charset="0"/>
                <a:cs typeface="Helvetica" panose="020B0604020202020204" pitchFamily="34" charset="0"/>
              </a:rPr>
              <a:t>Build amazing mobile apps in C# with Xamarin</a:t>
            </a:r>
          </a:p>
          <a:p>
            <a:r>
              <a:rPr lang="en-US" sz="2400" dirty="0">
                <a:solidFill>
                  <a:schemeClr val="bg1">
                    <a:lumMod val="50000"/>
                  </a:schemeClr>
                </a:solidFill>
                <a:latin typeface="Helvetica" panose="020B0604020202020204" pitchFamily="34" charset="0"/>
                <a:cs typeface="Helvetica" panose="020B0604020202020204" pitchFamily="34" charset="0"/>
              </a:rPr>
              <a:t>Build amazing backends using Azure</a:t>
            </a:r>
          </a:p>
          <a:p>
            <a:r>
              <a:rPr lang="en-US" sz="2400" dirty="0">
                <a:solidFill>
                  <a:schemeClr val="bg1">
                    <a:lumMod val="50000"/>
                  </a:schemeClr>
                </a:solidFill>
                <a:latin typeface="Helvetica" panose="020B0604020202020204" pitchFamily="34" charset="0"/>
                <a:cs typeface="Helvetica" panose="020B0604020202020204" pitchFamily="34" charset="0"/>
              </a:rPr>
              <a:t>Integrate Xamarin &amp; Azure</a:t>
            </a:r>
          </a:p>
          <a:p>
            <a:pPr lvl="1"/>
            <a:r>
              <a:rPr lang="en-US" sz="2000" dirty="0">
                <a:solidFill>
                  <a:schemeClr val="bg1">
                    <a:lumMod val="50000"/>
                  </a:schemeClr>
                </a:solidFill>
                <a:latin typeface="Helvetica" panose="020B0604020202020204" pitchFamily="34" charset="0"/>
                <a:cs typeface="Helvetica" panose="020B0604020202020204" pitchFamily="34" charset="0"/>
              </a:rPr>
              <a:t>Azure Mobile Services</a:t>
            </a:r>
          </a:p>
          <a:p>
            <a:pPr lvl="1"/>
            <a:r>
              <a:rPr lang="en-US" sz="2000" dirty="0">
                <a:solidFill>
                  <a:schemeClr val="bg1">
                    <a:lumMod val="50000"/>
                  </a:schemeClr>
                </a:solidFill>
                <a:latin typeface="Helvetica" panose="020B0604020202020204" pitchFamily="34" charset="0"/>
                <a:cs typeface="Helvetica" panose="020B0604020202020204" pitchFamily="34" charset="0"/>
              </a:rPr>
              <a:t>Azure Messaging</a:t>
            </a:r>
          </a:p>
          <a:p>
            <a:pPr lvl="1"/>
            <a:r>
              <a:rPr lang="en-US" sz="2000" dirty="0">
                <a:solidFill>
                  <a:schemeClr val="bg1">
                    <a:lumMod val="50000"/>
                  </a:schemeClr>
                </a:solidFill>
                <a:latin typeface="Helvetica" panose="020B0604020202020204" pitchFamily="34" charset="0"/>
                <a:cs typeface="Helvetica" panose="020B0604020202020204" pitchFamily="34" charset="0"/>
              </a:rPr>
              <a:t>Azure Storage</a:t>
            </a:r>
          </a:p>
        </p:txBody>
      </p:sp>
      <p:pic>
        <p:nvPicPr>
          <p:cNvPr id="12" name="Picture 11"/>
          <p:cNvPicPr>
            <a:picLocks noChangeAspect="1"/>
          </p:cNvPicPr>
          <p:nvPr/>
        </p:nvPicPr>
        <p:blipFill rotWithShape="1">
          <a:blip r:embed="rId3"/>
          <a:srcRect l="1840" t="1149" r="4195"/>
          <a:stretch/>
        </p:blipFill>
        <p:spPr>
          <a:xfrm>
            <a:off x="575733" y="1032933"/>
            <a:ext cx="3674534" cy="4916882"/>
          </a:xfrm>
          <a:prstGeom prst="roundRect">
            <a:avLst/>
          </a:prstGeom>
        </p:spPr>
      </p:pic>
    </p:spTree>
    <p:extLst>
      <p:ext uri="{BB962C8B-B14F-4D97-AF65-F5344CB8AC3E}">
        <p14:creationId xmlns:p14="http://schemas.microsoft.com/office/powerpoint/2010/main" val="882263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부제목 2"/>
          <p:cNvSpPr>
            <a:spLocks noGrp="1"/>
          </p:cNvSpPr>
          <p:nvPr>
            <p:ph type="subTitle" idx="1"/>
          </p:nvPr>
        </p:nvSpPr>
        <p:spPr/>
        <p:txBody>
          <a:bodyPr/>
          <a:lstStyle/>
          <a:p>
            <a:r>
              <a:rPr lang="en-US" altLang="ko-KR" dirty="0" err="1">
                <a:latin typeface="Arial Black" panose="020B0A04020102020204" pitchFamily="34" charset="0"/>
              </a:rPr>
              <a:t>Xamarin</a:t>
            </a:r>
            <a:r>
              <a:rPr lang="en-US" altLang="ko-KR" dirty="0">
                <a:latin typeface="Arial Black" panose="020B0A04020102020204" pitchFamily="34" charset="0"/>
              </a:rPr>
              <a:t> Native HOL</a:t>
            </a:r>
          </a:p>
          <a:p>
            <a:r>
              <a:rPr lang="en-US" altLang="ko-KR" sz="4400" b="1" dirty="0" err="1">
                <a:latin typeface="Arial Black" panose="020B0A04020102020204" pitchFamily="34" charset="0"/>
              </a:rPr>
              <a:t>Daum</a:t>
            </a:r>
            <a:r>
              <a:rPr lang="en-US" altLang="ko-KR" sz="4400" b="1" dirty="0">
                <a:latin typeface="Arial Black" panose="020B0A04020102020204" pitchFamily="34" charset="0"/>
              </a:rPr>
              <a:t> Book API</a:t>
            </a:r>
          </a:p>
          <a:p>
            <a:r>
              <a:rPr lang="en-US" altLang="ko-KR" sz="4000" b="1" u="sng" dirty="0">
                <a:solidFill>
                  <a:srgbClr val="1D6AAD"/>
                </a:solidFill>
                <a:latin typeface="Arial Black" panose="020B0A04020102020204" pitchFamily="34" charset="0"/>
              </a:rPr>
              <a:t>http://1drv.ms/1oLrBpN</a:t>
            </a:r>
            <a:endParaRPr lang="ko-KR" altLang="ko-KR" sz="4000" b="1" u="sng" dirty="0">
              <a:solidFill>
                <a:srgbClr val="1D6AAD"/>
              </a:solidFill>
              <a:latin typeface="Arial Black" panose="020B0A04020102020204" pitchFamily="34" charset="0"/>
            </a:endParaRPr>
          </a:p>
          <a:p>
            <a:endParaRPr lang="ko-KR" altLang="en-US" dirty="0"/>
          </a:p>
        </p:txBody>
      </p:sp>
    </p:spTree>
    <p:extLst>
      <p:ext uri="{BB962C8B-B14F-4D97-AF65-F5344CB8AC3E}">
        <p14:creationId xmlns:p14="http://schemas.microsoft.com/office/powerpoint/2010/main" val="22595091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Daum</a:t>
            </a:r>
            <a:r>
              <a:rPr lang="en-US" dirty="0"/>
              <a:t> </a:t>
            </a:r>
            <a:r>
              <a:rPr lang="ko-KR" altLang="en-US"/>
              <a:t>검색 </a:t>
            </a:r>
            <a:r>
              <a:rPr lang="en-US" altLang="ko-KR" dirty="0"/>
              <a:t>API</a:t>
            </a:r>
            <a:br>
              <a:rPr lang="en-US" altLang="ko-KR" dirty="0"/>
            </a:br>
            <a:r>
              <a:rPr lang="en-US" altLang="ko-KR" sz="4050" dirty="0"/>
              <a:t>http://developers.daum.net/</a:t>
            </a:r>
            <a:endParaRPr lang="en-GB" dirty="0"/>
          </a:p>
        </p:txBody>
      </p:sp>
    </p:spTree>
    <p:extLst>
      <p:ext uri="{BB962C8B-B14F-4D97-AF65-F5344CB8AC3E}">
        <p14:creationId xmlns:p14="http://schemas.microsoft.com/office/powerpoint/2010/main" val="507307061"/>
      </p:ext>
    </p:extLst>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Daum</a:t>
            </a:r>
            <a:r>
              <a:rPr lang="en-US" dirty="0"/>
              <a:t> Open APIs</a:t>
            </a:r>
          </a:p>
        </p:txBody>
      </p:sp>
      <p:pic>
        <p:nvPicPr>
          <p:cNvPr id="2" name="그림 1"/>
          <p:cNvPicPr>
            <a:picLocks noChangeAspect="1"/>
          </p:cNvPicPr>
          <p:nvPr/>
        </p:nvPicPr>
        <p:blipFill>
          <a:blip r:embed="rId2"/>
          <a:stretch>
            <a:fillRect/>
          </a:stretch>
        </p:blipFill>
        <p:spPr>
          <a:xfrm>
            <a:off x="444211" y="987506"/>
            <a:ext cx="7045037" cy="3890376"/>
          </a:xfrm>
          <a:prstGeom prst="rect">
            <a:avLst/>
          </a:prstGeom>
        </p:spPr>
      </p:pic>
    </p:spTree>
    <p:extLst>
      <p:ext uri="{BB962C8B-B14F-4D97-AF65-F5344CB8AC3E}">
        <p14:creationId xmlns:p14="http://schemas.microsoft.com/office/powerpoint/2010/main" val="2859579674"/>
      </p:ext>
    </p:extLst>
  </p:cSld>
  <p:clrMapOvr>
    <a:masterClrMapping/>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Daum</a:t>
            </a:r>
            <a:r>
              <a:rPr lang="en-US" dirty="0"/>
              <a:t> Open APIs</a:t>
            </a:r>
          </a:p>
        </p:txBody>
      </p:sp>
      <p:pic>
        <p:nvPicPr>
          <p:cNvPr id="4" name="그림 3"/>
          <p:cNvPicPr>
            <a:picLocks noChangeAspect="1"/>
          </p:cNvPicPr>
          <p:nvPr/>
        </p:nvPicPr>
        <p:blipFill>
          <a:blip r:embed="rId2"/>
          <a:stretch>
            <a:fillRect/>
          </a:stretch>
        </p:blipFill>
        <p:spPr>
          <a:xfrm>
            <a:off x="541302" y="1029674"/>
            <a:ext cx="7765256" cy="5422106"/>
          </a:xfrm>
          <a:prstGeom prst="rect">
            <a:avLst/>
          </a:prstGeom>
        </p:spPr>
      </p:pic>
    </p:spTree>
    <p:extLst>
      <p:ext uri="{BB962C8B-B14F-4D97-AF65-F5344CB8AC3E}">
        <p14:creationId xmlns:p14="http://schemas.microsoft.com/office/powerpoint/2010/main" val="1026167897"/>
      </p:ext>
    </p:extLst>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System.Net.Http.HttpClient</a:t>
            </a:r>
            <a:endParaRPr lang="en-US" dirty="0"/>
          </a:p>
        </p:txBody>
      </p:sp>
      <p:sp>
        <p:nvSpPr>
          <p:cNvPr id="5" name="Content Placeholder 4"/>
          <p:cNvSpPr>
            <a:spLocks noGrp="1"/>
          </p:cNvSpPr>
          <p:nvPr>
            <p:ph type="body" sz="quarter" idx="10"/>
          </p:nvPr>
        </p:nvSpPr>
        <p:spPr/>
        <p:txBody>
          <a:bodyPr vert="horz" lIns="102870" tIns="82296" rIns="102870" bIns="82296" rtlCol="0">
            <a:noAutofit/>
          </a:bodyPr>
          <a:lstStyle/>
          <a:p>
            <a:pPr>
              <a:lnSpc>
                <a:spcPct val="100000"/>
              </a:lnSpc>
            </a:pPr>
            <a:r>
              <a:rPr lang="en-US" sz="1500" b="0" dirty="0">
                <a:latin typeface="Consolas" panose="020B0609020204030204" pitchFamily="49" charset="0"/>
                <a:cs typeface="Consolas" panose="020B0609020204030204" pitchFamily="49" charset="0"/>
              </a:rPr>
              <a:t>Namespace: </a:t>
            </a:r>
            <a:r>
              <a:rPr lang="en-US" sz="1500" b="0" dirty="0" err="1">
                <a:latin typeface="Consolas" panose="020B0609020204030204" pitchFamily="49" charset="0"/>
                <a:cs typeface="Consolas" panose="020B0609020204030204" pitchFamily="49" charset="0"/>
              </a:rPr>
              <a:t>System.Net.Http.HttpClient</a:t>
            </a:r>
            <a:br>
              <a:rPr lang="en-US" sz="1500" b="0" dirty="0">
                <a:latin typeface="Consolas" panose="020B0609020204030204" pitchFamily="49" charset="0"/>
                <a:cs typeface="Consolas" panose="020B0609020204030204" pitchFamily="49" charset="0"/>
              </a:rPr>
            </a:br>
            <a:r>
              <a:rPr lang="en-US" sz="1500" b="0" dirty="0">
                <a:latin typeface="Consolas" panose="020B0609020204030204" pitchFamily="49" charset="0"/>
                <a:cs typeface="Consolas" panose="020B0609020204030204" pitchFamily="49" charset="0"/>
              </a:rPr>
              <a:t>Assembly: </a:t>
            </a:r>
            <a:r>
              <a:rPr lang="en-US" sz="1500" b="0" dirty="0" err="1">
                <a:latin typeface="Consolas" panose="020B0609020204030204" pitchFamily="49" charset="0"/>
                <a:cs typeface="Consolas" panose="020B0609020204030204" pitchFamily="49" charset="0"/>
              </a:rPr>
              <a:t>System.Net.Http</a:t>
            </a:r>
            <a:r>
              <a:rPr lang="en-US" sz="1500" b="0" dirty="0">
                <a:latin typeface="Consolas" panose="020B0609020204030204" pitchFamily="49" charset="0"/>
                <a:cs typeface="Consolas" panose="020B0609020204030204" pitchFamily="49" charset="0"/>
              </a:rPr>
              <a:t> (in System.Net.Http.dll)</a:t>
            </a:r>
          </a:p>
          <a:p>
            <a:pPr>
              <a:lnSpc>
                <a:spcPct val="100000"/>
              </a:lnSpc>
            </a:pPr>
            <a:br>
              <a:rPr lang="en-US" sz="1500" b="0" dirty="0">
                <a:latin typeface="Consolas" panose="020B0609020204030204" pitchFamily="49" charset="0"/>
                <a:cs typeface="Consolas" panose="020B0609020204030204" pitchFamily="49" charset="0"/>
              </a:rPr>
            </a:br>
            <a:endParaRPr lang="en-US" sz="1500" b="0" dirty="0">
              <a:latin typeface="Consolas" panose="020B0609020204030204" pitchFamily="49" charset="0"/>
              <a:cs typeface="Consolas" panose="020B0609020204030204" pitchFamily="49" charset="0"/>
            </a:endParaRPr>
          </a:p>
        </p:txBody>
      </p:sp>
      <p:pic>
        <p:nvPicPr>
          <p:cNvPr id="4" name="그림 3"/>
          <p:cNvPicPr>
            <a:picLocks noChangeAspect="1"/>
          </p:cNvPicPr>
          <p:nvPr/>
        </p:nvPicPr>
        <p:blipFill rotWithShape="1">
          <a:blip r:embed="rId2"/>
          <a:srcRect r="281"/>
          <a:stretch/>
        </p:blipFill>
        <p:spPr>
          <a:xfrm>
            <a:off x="295448" y="1537483"/>
            <a:ext cx="6196273" cy="3405667"/>
          </a:xfrm>
          <a:prstGeom prst="rect">
            <a:avLst/>
          </a:prstGeom>
        </p:spPr>
      </p:pic>
    </p:spTree>
    <p:extLst>
      <p:ext uri="{BB962C8B-B14F-4D97-AF65-F5344CB8AC3E}">
        <p14:creationId xmlns:p14="http://schemas.microsoft.com/office/powerpoint/2010/main" val="1238753806"/>
      </p:ext>
    </p:extLst>
  </p:cSld>
  <p:clrMapOvr>
    <a:masterClrMapping/>
  </p:clrMapOvr>
  <p:transition spd="med">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GB"/>
          </a:p>
        </p:txBody>
      </p:sp>
      <p:sp>
        <p:nvSpPr>
          <p:cNvPr id="2" name="Заголовок 1"/>
          <p:cNvSpPr>
            <a:spLocks noGrp="1"/>
          </p:cNvSpPr>
          <p:nvPr>
            <p:ph type="ctrTitle"/>
          </p:nvPr>
        </p:nvSpPr>
        <p:spPr/>
        <p:txBody>
          <a:bodyPr/>
          <a:lstStyle/>
          <a:p>
            <a:r>
              <a:rPr lang="en-GB" sz="4500" dirty="0" err="1"/>
              <a:t>System.Net.Http.HttpClient</a:t>
            </a:r>
            <a:endParaRPr lang="en-GB" dirty="0"/>
          </a:p>
        </p:txBody>
      </p:sp>
    </p:spTree>
    <p:extLst>
      <p:ext uri="{BB962C8B-B14F-4D97-AF65-F5344CB8AC3E}">
        <p14:creationId xmlns:p14="http://schemas.microsoft.com/office/powerpoint/2010/main" val="2056592605"/>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t>War of IT</a:t>
            </a:r>
            <a:endParaRPr lang="ko-KR" altLang="en-US" b="1"/>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1" y="1025435"/>
            <a:ext cx="2487552" cy="3528442"/>
          </a:xfrm>
          <a:prstGeom prst="rect">
            <a:avLst/>
          </a:prstGeom>
        </p:spPr>
      </p:pic>
      <p:pic>
        <p:nvPicPr>
          <p:cNvPr id="4" name="그림 3"/>
          <p:cNvPicPr>
            <a:picLocks noChangeAspect="1"/>
          </p:cNvPicPr>
          <p:nvPr/>
        </p:nvPicPr>
        <p:blipFill>
          <a:blip r:embed="rId3"/>
          <a:stretch>
            <a:fillRect/>
          </a:stretch>
        </p:blipFill>
        <p:spPr>
          <a:xfrm>
            <a:off x="3697995" y="487586"/>
            <a:ext cx="5868782" cy="51334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238758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Entity Class</a:t>
            </a:r>
          </a:p>
        </p:txBody>
      </p:sp>
      <p:sp>
        <p:nvSpPr>
          <p:cNvPr id="2" name="텍스트 개체 틀 1"/>
          <p:cNvSpPr>
            <a:spLocks noGrp="1"/>
          </p:cNvSpPr>
          <p:nvPr>
            <p:ph type="body" sz="quarter" idx="10"/>
          </p:nvPr>
        </p:nvSpPr>
        <p:spPr/>
        <p:txBody>
          <a:bodyPr/>
          <a:lstStyle/>
          <a:p>
            <a:r>
              <a:rPr lang="en-US" altLang="ko-KR" sz="2100" dirty="0">
                <a:solidFill>
                  <a:srgbClr val="0000FF"/>
                </a:solidFill>
                <a:highlight>
                  <a:srgbClr val="FFFFFF"/>
                </a:highlight>
                <a:latin typeface="Consolas" panose="020B0609020204030204" pitchFamily="49" charset="0"/>
              </a:rPr>
              <a:t>class</a:t>
            </a:r>
            <a:r>
              <a:rPr lang="en-US" altLang="ko-KR" sz="2100" dirty="0">
                <a:solidFill>
                  <a:srgbClr val="000000"/>
                </a:solidFill>
                <a:highlight>
                  <a:srgbClr val="FFFFFF"/>
                </a:highlight>
                <a:latin typeface="Consolas" panose="020B0609020204030204" pitchFamily="49" charset="0"/>
              </a:rPr>
              <a:t> </a:t>
            </a:r>
            <a:r>
              <a:rPr lang="en-US" altLang="ko-KR" sz="2100" dirty="0" err="1">
                <a:solidFill>
                  <a:srgbClr val="2B91AF"/>
                </a:solidFill>
                <a:highlight>
                  <a:srgbClr val="FFFFFF"/>
                </a:highlight>
                <a:latin typeface="Consolas" panose="020B0609020204030204" pitchFamily="49" charset="0"/>
              </a:rPr>
              <a:t>BookItem</a:t>
            </a:r>
            <a:endParaRPr lang="en-US" altLang="ko-KR" sz="2100" dirty="0">
              <a:solidFill>
                <a:srgbClr val="000000"/>
              </a:solidFill>
              <a:highlight>
                <a:srgbClr val="FFFFFF"/>
              </a:highlight>
              <a:latin typeface="Consolas" panose="020B0609020204030204" pitchFamily="49" charset="0"/>
            </a:endParaRPr>
          </a:p>
          <a:p>
            <a:r>
              <a:rPr lang="en-US" altLang="ko-KR" sz="2100" dirty="0">
                <a:solidFill>
                  <a:srgbClr val="000000"/>
                </a:solidFill>
                <a:highlight>
                  <a:srgbClr val="FFFFFF"/>
                </a:highlight>
                <a:latin typeface="Consolas" panose="020B0609020204030204" pitchFamily="49" charset="0"/>
              </a:rPr>
              <a:t>{</a:t>
            </a:r>
            <a:br>
              <a:rPr lang="en-US" altLang="ko-KR" sz="2100" dirty="0">
                <a:solidFill>
                  <a:srgbClr val="000000"/>
                </a:solidFill>
                <a:highlight>
                  <a:srgbClr val="FFFFFF"/>
                </a:highlight>
                <a:latin typeface="Consolas" panose="020B0609020204030204" pitchFamily="49" charset="0"/>
              </a:rPr>
            </a:br>
            <a:r>
              <a:rPr lang="en-US" altLang="ko-KR" sz="2100" dirty="0">
                <a:solidFill>
                  <a:srgbClr val="0000FF"/>
                </a:solidFill>
                <a:highlight>
                  <a:srgbClr val="FFFFFF"/>
                </a:highlight>
                <a:latin typeface="Consolas" panose="020B0609020204030204" pitchFamily="49" charset="0"/>
              </a:rPr>
              <a:t>	public</a:t>
            </a:r>
            <a:r>
              <a:rPr lang="en-US" altLang="ko-KR" sz="2100" dirty="0">
                <a:solidFill>
                  <a:srgbClr val="000000"/>
                </a:solidFill>
                <a:highlight>
                  <a:srgbClr val="FFFFFF"/>
                </a:highlight>
                <a:latin typeface="Consolas" panose="020B0609020204030204" pitchFamily="49" charset="0"/>
              </a:rPr>
              <a:t> </a:t>
            </a:r>
            <a:r>
              <a:rPr lang="en-US" altLang="ko-KR" sz="2100" dirty="0">
                <a:solidFill>
                  <a:srgbClr val="2B91AF"/>
                </a:solidFill>
                <a:highlight>
                  <a:srgbClr val="FFFFFF"/>
                </a:highlight>
                <a:latin typeface="Consolas" panose="020B0609020204030204" pitchFamily="49" charset="0"/>
              </a:rPr>
              <a:t>Int64</a:t>
            </a:r>
            <a:r>
              <a:rPr lang="en-US" altLang="ko-KR" sz="2100" dirty="0">
                <a:solidFill>
                  <a:srgbClr val="000000"/>
                </a:solidFill>
                <a:highlight>
                  <a:srgbClr val="FFFFFF"/>
                </a:highlight>
                <a:latin typeface="Consolas" panose="020B0609020204030204" pitchFamily="49" charset="0"/>
              </a:rPr>
              <a:t> Id { </a:t>
            </a:r>
            <a:r>
              <a:rPr lang="en-US" altLang="ko-KR" sz="2100" dirty="0">
                <a:solidFill>
                  <a:srgbClr val="0000FF"/>
                </a:solidFill>
                <a:highlight>
                  <a:srgbClr val="FFFFFF"/>
                </a:highlight>
                <a:latin typeface="Consolas" panose="020B0609020204030204" pitchFamily="49" charset="0"/>
              </a:rPr>
              <a:t>get</a:t>
            </a:r>
            <a:r>
              <a:rPr lang="en-US" altLang="ko-KR" sz="2100" dirty="0">
                <a:solidFill>
                  <a:srgbClr val="000000"/>
                </a:solidFill>
                <a:highlight>
                  <a:srgbClr val="FFFFFF"/>
                </a:highlight>
                <a:latin typeface="Consolas" panose="020B0609020204030204" pitchFamily="49" charset="0"/>
              </a:rPr>
              <a:t>; </a:t>
            </a:r>
            <a:r>
              <a:rPr lang="en-US" altLang="ko-KR" sz="2100" dirty="0">
                <a:solidFill>
                  <a:srgbClr val="0000FF"/>
                </a:solidFill>
                <a:highlight>
                  <a:srgbClr val="FFFFFF"/>
                </a:highlight>
                <a:latin typeface="Consolas" panose="020B0609020204030204" pitchFamily="49" charset="0"/>
              </a:rPr>
              <a:t>set</a:t>
            </a:r>
            <a:r>
              <a:rPr lang="en-US" altLang="ko-KR" sz="2100" dirty="0">
                <a:solidFill>
                  <a:srgbClr val="000000"/>
                </a:solidFill>
                <a:highlight>
                  <a:srgbClr val="FFFFFF"/>
                </a:highlight>
                <a:latin typeface="Consolas" panose="020B0609020204030204" pitchFamily="49" charset="0"/>
              </a:rPr>
              <a:t>; }</a:t>
            </a:r>
            <a:br>
              <a:rPr lang="en-US" altLang="ko-KR" sz="2100" dirty="0">
                <a:solidFill>
                  <a:srgbClr val="000000"/>
                </a:solidFill>
                <a:highlight>
                  <a:srgbClr val="FFFFFF"/>
                </a:highlight>
                <a:latin typeface="Consolas" panose="020B0609020204030204" pitchFamily="49" charset="0"/>
              </a:rPr>
            </a:br>
            <a:r>
              <a:rPr lang="en-US" altLang="ko-KR" sz="2100" dirty="0">
                <a:solidFill>
                  <a:srgbClr val="000000"/>
                </a:solidFill>
                <a:highlight>
                  <a:srgbClr val="FFFFFF"/>
                </a:highlight>
                <a:latin typeface="Consolas" panose="020B0609020204030204" pitchFamily="49" charset="0"/>
              </a:rPr>
              <a:t>	</a:t>
            </a:r>
            <a:r>
              <a:rPr lang="en-US" altLang="ko-KR" sz="2100" dirty="0">
                <a:solidFill>
                  <a:srgbClr val="0000FF"/>
                </a:solidFill>
                <a:highlight>
                  <a:srgbClr val="FFFFFF"/>
                </a:highlight>
                <a:latin typeface="Consolas" panose="020B0609020204030204" pitchFamily="49" charset="0"/>
              </a:rPr>
              <a:t>public</a:t>
            </a:r>
            <a:r>
              <a:rPr lang="en-US" altLang="ko-KR" sz="2100" dirty="0">
                <a:solidFill>
                  <a:srgbClr val="000000"/>
                </a:solidFill>
                <a:highlight>
                  <a:srgbClr val="FFFFFF"/>
                </a:highlight>
                <a:latin typeface="Consolas" panose="020B0609020204030204" pitchFamily="49" charset="0"/>
              </a:rPr>
              <a:t> </a:t>
            </a:r>
            <a:r>
              <a:rPr lang="en-US" altLang="ko-KR" sz="2100" dirty="0">
                <a:solidFill>
                  <a:srgbClr val="0000FF"/>
                </a:solidFill>
                <a:highlight>
                  <a:srgbClr val="FFFFFF"/>
                </a:highlight>
                <a:latin typeface="Consolas" panose="020B0609020204030204" pitchFamily="49" charset="0"/>
              </a:rPr>
              <a:t>string</a:t>
            </a:r>
            <a:r>
              <a:rPr lang="en-US" altLang="ko-KR" sz="2100" dirty="0">
                <a:solidFill>
                  <a:srgbClr val="000000"/>
                </a:solidFill>
                <a:highlight>
                  <a:srgbClr val="FFFFFF"/>
                </a:highlight>
                <a:latin typeface="Consolas" panose="020B0609020204030204" pitchFamily="49" charset="0"/>
              </a:rPr>
              <a:t> Title { </a:t>
            </a:r>
            <a:r>
              <a:rPr lang="en-US" altLang="ko-KR" sz="2100" dirty="0">
                <a:solidFill>
                  <a:srgbClr val="0000FF"/>
                </a:solidFill>
                <a:highlight>
                  <a:srgbClr val="FFFFFF"/>
                </a:highlight>
                <a:latin typeface="Consolas" panose="020B0609020204030204" pitchFamily="49" charset="0"/>
              </a:rPr>
              <a:t>get</a:t>
            </a:r>
            <a:r>
              <a:rPr lang="en-US" altLang="ko-KR" sz="2100" dirty="0">
                <a:solidFill>
                  <a:srgbClr val="000000"/>
                </a:solidFill>
                <a:highlight>
                  <a:srgbClr val="FFFFFF"/>
                </a:highlight>
                <a:latin typeface="Consolas" panose="020B0609020204030204" pitchFamily="49" charset="0"/>
              </a:rPr>
              <a:t>; </a:t>
            </a:r>
            <a:r>
              <a:rPr lang="en-US" altLang="ko-KR" sz="2100" dirty="0">
                <a:solidFill>
                  <a:srgbClr val="0000FF"/>
                </a:solidFill>
                <a:highlight>
                  <a:srgbClr val="FFFFFF"/>
                </a:highlight>
                <a:latin typeface="Consolas" panose="020B0609020204030204" pitchFamily="49" charset="0"/>
              </a:rPr>
              <a:t>set</a:t>
            </a:r>
            <a:r>
              <a:rPr lang="en-US" altLang="ko-KR" sz="2100" dirty="0">
                <a:solidFill>
                  <a:srgbClr val="000000"/>
                </a:solidFill>
                <a:highlight>
                  <a:srgbClr val="FFFFFF"/>
                </a:highlight>
                <a:latin typeface="Consolas" panose="020B0609020204030204" pitchFamily="49" charset="0"/>
              </a:rPr>
              <a:t>; }</a:t>
            </a:r>
            <a:br>
              <a:rPr lang="en-US" altLang="ko-KR" sz="2100" dirty="0">
                <a:solidFill>
                  <a:srgbClr val="000000"/>
                </a:solidFill>
                <a:highlight>
                  <a:srgbClr val="FFFFFF"/>
                </a:highlight>
                <a:latin typeface="Consolas" panose="020B0609020204030204" pitchFamily="49" charset="0"/>
              </a:rPr>
            </a:br>
            <a:r>
              <a:rPr lang="en-US" altLang="ko-KR" sz="2100" dirty="0">
                <a:solidFill>
                  <a:srgbClr val="000000"/>
                </a:solidFill>
                <a:highlight>
                  <a:srgbClr val="FFFFFF"/>
                </a:highlight>
                <a:latin typeface="Consolas" panose="020B0609020204030204" pitchFamily="49" charset="0"/>
              </a:rPr>
              <a:t>	</a:t>
            </a:r>
            <a:r>
              <a:rPr lang="en-US" altLang="ko-KR" sz="2100" dirty="0">
                <a:solidFill>
                  <a:srgbClr val="0000FF"/>
                </a:solidFill>
                <a:highlight>
                  <a:srgbClr val="FFFFFF"/>
                </a:highlight>
                <a:latin typeface="Consolas" panose="020B0609020204030204" pitchFamily="49" charset="0"/>
              </a:rPr>
              <a:t>public</a:t>
            </a:r>
            <a:r>
              <a:rPr lang="en-US" altLang="ko-KR" sz="2100" dirty="0">
                <a:solidFill>
                  <a:srgbClr val="000000"/>
                </a:solidFill>
                <a:highlight>
                  <a:srgbClr val="FFFFFF"/>
                </a:highlight>
                <a:latin typeface="Consolas" panose="020B0609020204030204" pitchFamily="49" charset="0"/>
              </a:rPr>
              <a:t> </a:t>
            </a:r>
            <a:r>
              <a:rPr lang="en-US" altLang="ko-KR" sz="2100" dirty="0">
                <a:solidFill>
                  <a:srgbClr val="0000FF"/>
                </a:solidFill>
                <a:highlight>
                  <a:srgbClr val="FFFFFF"/>
                </a:highlight>
                <a:latin typeface="Consolas" panose="020B0609020204030204" pitchFamily="49" charset="0"/>
              </a:rPr>
              <a:t>string</a:t>
            </a:r>
            <a:r>
              <a:rPr lang="en-US" altLang="ko-KR" sz="2100" dirty="0">
                <a:solidFill>
                  <a:srgbClr val="000000"/>
                </a:solidFill>
                <a:highlight>
                  <a:srgbClr val="FFFFFF"/>
                </a:highlight>
                <a:latin typeface="Consolas" panose="020B0609020204030204" pitchFamily="49" charset="0"/>
              </a:rPr>
              <a:t> Category { </a:t>
            </a:r>
            <a:r>
              <a:rPr lang="en-US" altLang="ko-KR" sz="2100" dirty="0">
                <a:solidFill>
                  <a:srgbClr val="0000FF"/>
                </a:solidFill>
                <a:highlight>
                  <a:srgbClr val="FFFFFF"/>
                </a:highlight>
                <a:latin typeface="Consolas" panose="020B0609020204030204" pitchFamily="49" charset="0"/>
              </a:rPr>
              <a:t>get</a:t>
            </a:r>
            <a:r>
              <a:rPr lang="en-US" altLang="ko-KR" sz="2100" dirty="0">
                <a:solidFill>
                  <a:srgbClr val="000000"/>
                </a:solidFill>
                <a:highlight>
                  <a:srgbClr val="FFFFFF"/>
                </a:highlight>
                <a:latin typeface="Consolas" panose="020B0609020204030204" pitchFamily="49" charset="0"/>
              </a:rPr>
              <a:t>; </a:t>
            </a:r>
            <a:r>
              <a:rPr lang="en-US" altLang="ko-KR" sz="2100" dirty="0">
                <a:solidFill>
                  <a:srgbClr val="0000FF"/>
                </a:solidFill>
                <a:highlight>
                  <a:srgbClr val="FFFFFF"/>
                </a:highlight>
                <a:latin typeface="Consolas" panose="020B0609020204030204" pitchFamily="49" charset="0"/>
              </a:rPr>
              <a:t>set</a:t>
            </a:r>
            <a:r>
              <a:rPr lang="en-US" altLang="ko-KR" sz="2100" dirty="0">
                <a:solidFill>
                  <a:srgbClr val="000000"/>
                </a:solidFill>
                <a:highlight>
                  <a:srgbClr val="FFFFFF"/>
                </a:highlight>
                <a:latin typeface="Consolas" panose="020B0609020204030204" pitchFamily="49" charset="0"/>
              </a:rPr>
              <a:t>; }</a:t>
            </a:r>
            <a:br>
              <a:rPr lang="en-US" altLang="ko-KR" sz="2100" dirty="0">
                <a:solidFill>
                  <a:srgbClr val="000000"/>
                </a:solidFill>
                <a:highlight>
                  <a:srgbClr val="FFFFFF"/>
                </a:highlight>
                <a:latin typeface="Consolas" panose="020B0609020204030204" pitchFamily="49" charset="0"/>
              </a:rPr>
            </a:br>
            <a:r>
              <a:rPr lang="en-US" altLang="ko-KR" sz="2100" dirty="0">
                <a:solidFill>
                  <a:srgbClr val="000000"/>
                </a:solidFill>
                <a:highlight>
                  <a:srgbClr val="FFFFFF"/>
                </a:highlight>
                <a:latin typeface="Consolas" panose="020B0609020204030204" pitchFamily="49" charset="0"/>
              </a:rPr>
              <a:t>	</a:t>
            </a:r>
            <a:r>
              <a:rPr lang="en-US" altLang="ko-KR" sz="2100" dirty="0">
                <a:solidFill>
                  <a:srgbClr val="0000FF"/>
                </a:solidFill>
                <a:highlight>
                  <a:srgbClr val="FFFFFF"/>
                </a:highlight>
                <a:latin typeface="Consolas" panose="020B0609020204030204" pitchFamily="49" charset="0"/>
              </a:rPr>
              <a:t>public</a:t>
            </a:r>
            <a:r>
              <a:rPr lang="en-US" altLang="ko-KR" sz="2100" dirty="0">
                <a:solidFill>
                  <a:srgbClr val="000000"/>
                </a:solidFill>
                <a:highlight>
                  <a:srgbClr val="FFFFFF"/>
                </a:highlight>
                <a:latin typeface="Consolas" panose="020B0609020204030204" pitchFamily="49" charset="0"/>
              </a:rPr>
              <a:t> </a:t>
            </a:r>
            <a:r>
              <a:rPr lang="en-US" altLang="ko-KR" sz="2100" dirty="0">
                <a:solidFill>
                  <a:srgbClr val="0000FF"/>
                </a:solidFill>
                <a:highlight>
                  <a:srgbClr val="FFFFFF"/>
                </a:highlight>
                <a:latin typeface="Consolas" panose="020B0609020204030204" pitchFamily="49" charset="0"/>
              </a:rPr>
              <a:t>string</a:t>
            </a:r>
            <a:r>
              <a:rPr lang="en-US" altLang="ko-KR" sz="2100" dirty="0">
                <a:solidFill>
                  <a:srgbClr val="000000"/>
                </a:solidFill>
                <a:highlight>
                  <a:srgbClr val="FFFFFF"/>
                </a:highlight>
                <a:latin typeface="Consolas" panose="020B0609020204030204" pitchFamily="49" charset="0"/>
              </a:rPr>
              <a:t> </a:t>
            </a:r>
            <a:r>
              <a:rPr lang="en-US" altLang="ko-KR" sz="2100" dirty="0" err="1">
                <a:solidFill>
                  <a:srgbClr val="000000"/>
                </a:solidFill>
                <a:highlight>
                  <a:srgbClr val="FFFFFF"/>
                </a:highlight>
                <a:latin typeface="Consolas" panose="020B0609020204030204" pitchFamily="49" charset="0"/>
              </a:rPr>
              <a:t>ImageUrl</a:t>
            </a:r>
            <a:r>
              <a:rPr lang="en-US" altLang="ko-KR" sz="2100" dirty="0">
                <a:solidFill>
                  <a:srgbClr val="000000"/>
                </a:solidFill>
                <a:highlight>
                  <a:srgbClr val="FFFFFF"/>
                </a:highlight>
                <a:latin typeface="Consolas" panose="020B0609020204030204" pitchFamily="49" charset="0"/>
              </a:rPr>
              <a:t> { </a:t>
            </a:r>
            <a:r>
              <a:rPr lang="en-US" altLang="ko-KR" sz="2100" dirty="0">
                <a:solidFill>
                  <a:srgbClr val="0000FF"/>
                </a:solidFill>
                <a:highlight>
                  <a:srgbClr val="FFFFFF"/>
                </a:highlight>
                <a:latin typeface="Consolas" panose="020B0609020204030204" pitchFamily="49" charset="0"/>
              </a:rPr>
              <a:t>get</a:t>
            </a:r>
            <a:r>
              <a:rPr lang="en-US" altLang="ko-KR" sz="2100" dirty="0">
                <a:solidFill>
                  <a:srgbClr val="000000"/>
                </a:solidFill>
                <a:highlight>
                  <a:srgbClr val="FFFFFF"/>
                </a:highlight>
                <a:latin typeface="Consolas" panose="020B0609020204030204" pitchFamily="49" charset="0"/>
              </a:rPr>
              <a:t>; </a:t>
            </a:r>
            <a:r>
              <a:rPr lang="en-US" altLang="ko-KR" sz="2100" dirty="0">
                <a:solidFill>
                  <a:srgbClr val="0000FF"/>
                </a:solidFill>
                <a:highlight>
                  <a:srgbClr val="FFFFFF"/>
                </a:highlight>
                <a:latin typeface="Consolas" panose="020B0609020204030204" pitchFamily="49" charset="0"/>
              </a:rPr>
              <a:t>set</a:t>
            </a:r>
            <a:r>
              <a:rPr lang="en-US" altLang="ko-KR" sz="2100" dirty="0">
                <a:solidFill>
                  <a:srgbClr val="000000"/>
                </a:solidFill>
                <a:highlight>
                  <a:srgbClr val="FFFFFF"/>
                </a:highlight>
                <a:latin typeface="Consolas" panose="020B0609020204030204" pitchFamily="49" charset="0"/>
              </a:rPr>
              <a:t>; }</a:t>
            </a:r>
            <a:br>
              <a:rPr lang="en-US" altLang="ko-KR" sz="2100" dirty="0">
                <a:solidFill>
                  <a:srgbClr val="000000"/>
                </a:solidFill>
                <a:highlight>
                  <a:srgbClr val="FFFFFF"/>
                </a:highlight>
                <a:latin typeface="Consolas" panose="020B0609020204030204" pitchFamily="49" charset="0"/>
              </a:rPr>
            </a:br>
            <a:r>
              <a:rPr lang="en-US" altLang="ko-KR" sz="2100" dirty="0">
                <a:solidFill>
                  <a:srgbClr val="000000"/>
                </a:solidFill>
                <a:highlight>
                  <a:srgbClr val="FFFFFF"/>
                </a:highlight>
                <a:latin typeface="Consolas" panose="020B0609020204030204" pitchFamily="49" charset="0"/>
              </a:rPr>
              <a:t>	</a:t>
            </a:r>
            <a:r>
              <a:rPr lang="en-US" altLang="ko-KR" sz="2100" dirty="0">
                <a:solidFill>
                  <a:srgbClr val="0000FF"/>
                </a:solidFill>
                <a:highlight>
                  <a:srgbClr val="FFFFFF"/>
                </a:highlight>
                <a:latin typeface="Consolas" panose="020B0609020204030204" pitchFamily="49" charset="0"/>
              </a:rPr>
              <a:t>public</a:t>
            </a:r>
            <a:r>
              <a:rPr lang="en-US" altLang="ko-KR" sz="2100" dirty="0">
                <a:solidFill>
                  <a:srgbClr val="000000"/>
                </a:solidFill>
                <a:highlight>
                  <a:srgbClr val="FFFFFF"/>
                </a:highlight>
                <a:latin typeface="Consolas" panose="020B0609020204030204" pitchFamily="49" charset="0"/>
              </a:rPr>
              <a:t> </a:t>
            </a:r>
            <a:r>
              <a:rPr lang="en-US" altLang="ko-KR" sz="2100" dirty="0">
                <a:solidFill>
                  <a:srgbClr val="0000FF"/>
                </a:solidFill>
                <a:highlight>
                  <a:srgbClr val="FFFFFF"/>
                </a:highlight>
                <a:latin typeface="Consolas" panose="020B0609020204030204" pitchFamily="49" charset="0"/>
              </a:rPr>
              <a:t>string</a:t>
            </a:r>
            <a:r>
              <a:rPr lang="en-US" altLang="ko-KR" sz="2100" dirty="0">
                <a:solidFill>
                  <a:srgbClr val="000000"/>
                </a:solidFill>
                <a:highlight>
                  <a:srgbClr val="FFFFFF"/>
                </a:highlight>
                <a:latin typeface="Consolas" panose="020B0609020204030204" pitchFamily="49" charset="0"/>
              </a:rPr>
              <a:t> Description { </a:t>
            </a:r>
            <a:r>
              <a:rPr lang="en-US" altLang="ko-KR" sz="2100" dirty="0">
                <a:solidFill>
                  <a:srgbClr val="0000FF"/>
                </a:solidFill>
                <a:highlight>
                  <a:srgbClr val="FFFFFF"/>
                </a:highlight>
                <a:latin typeface="Consolas" panose="020B0609020204030204" pitchFamily="49" charset="0"/>
              </a:rPr>
              <a:t>get</a:t>
            </a:r>
            <a:r>
              <a:rPr lang="en-US" altLang="ko-KR" sz="2100" dirty="0">
                <a:solidFill>
                  <a:srgbClr val="000000"/>
                </a:solidFill>
                <a:highlight>
                  <a:srgbClr val="FFFFFF"/>
                </a:highlight>
                <a:latin typeface="Consolas" panose="020B0609020204030204" pitchFamily="49" charset="0"/>
              </a:rPr>
              <a:t>; </a:t>
            </a:r>
            <a:r>
              <a:rPr lang="en-US" altLang="ko-KR" sz="2100" dirty="0">
                <a:solidFill>
                  <a:srgbClr val="0000FF"/>
                </a:solidFill>
                <a:highlight>
                  <a:srgbClr val="FFFFFF"/>
                </a:highlight>
                <a:latin typeface="Consolas" panose="020B0609020204030204" pitchFamily="49" charset="0"/>
              </a:rPr>
              <a:t>set</a:t>
            </a:r>
            <a:r>
              <a:rPr lang="en-US" altLang="ko-KR" sz="2100" dirty="0">
                <a:solidFill>
                  <a:srgbClr val="000000"/>
                </a:solidFill>
                <a:highlight>
                  <a:srgbClr val="FFFFFF"/>
                </a:highlight>
                <a:latin typeface="Consolas" panose="020B0609020204030204" pitchFamily="49" charset="0"/>
              </a:rPr>
              <a:t>; }</a:t>
            </a:r>
            <a:br>
              <a:rPr lang="en-US" altLang="ko-KR" sz="2100" dirty="0">
                <a:solidFill>
                  <a:srgbClr val="000000"/>
                </a:solidFill>
                <a:highlight>
                  <a:srgbClr val="FFFFFF"/>
                </a:highlight>
                <a:latin typeface="Consolas" panose="020B0609020204030204" pitchFamily="49" charset="0"/>
              </a:rPr>
            </a:br>
            <a:r>
              <a:rPr lang="en-US" altLang="ko-KR" sz="2100" dirty="0">
                <a:solidFill>
                  <a:srgbClr val="000000"/>
                </a:solidFill>
                <a:highlight>
                  <a:srgbClr val="FFFFFF"/>
                </a:highlight>
                <a:latin typeface="Consolas" panose="020B0609020204030204" pitchFamily="49" charset="0"/>
              </a:rPr>
              <a:t>}</a:t>
            </a:r>
            <a:endParaRPr lang="ko-KR" altLang="en-US" sz="2100"/>
          </a:p>
        </p:txBody>
      </p:sp>
    </p:spTree>
    <p:extLst>
      <p:ext uri="{BB962C8B-B14F-4D97-AF65-F5344CB8AC3E}">
        <p14:creationId xmlns:p14="http://schemas.microsoft.com/office/powerpoint/2010/main" val="2085130662"/>
      </p:ext>
    </p:extLst>
  </p:cSld>
  <p:clrMapOvr>
    <a:masterClrMapping/>
  </p:clrMapOvr>
  <p:transition spd="med">
    <p:pul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err="1"/>
              <a:t>Linq</a:t>
            </a:r>
            <a:endParaRPr lang="en-GB" dirty="0"/>
          </a:p>
        </p:txBody>
      </p:sp>
    </p:spTree>
    <p:extLst>
      <p:ext uri="{BB962C8B-B14F-4D97-AF65-F5344CB8AC3E}">
        <p14:creationId xmlns:p14="http://schemas.microsoft.com/office/powerpoint/2010/main" val="3270803837"/>
      </p:ext>
    </p:extLst>
  </p:cSld>
  <p:clrMapOvr>
    <a:masterClrMapping/>
  </p:clrMapOvr>
  <p:transition spd="med">
    <p:pull/>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a:ln/>
        </p:spPr>
        <p:txBody>
          <a:bodyPr/>
          <a:lstStyle/>
          <a:p>
            <a:r>
              <a:rPr lang="en-US" altLang="ko-KR"/>
              <a:t>Architecture</a:t>
            </a:r>
          </a:p>
        </p:txBody>
      </p:sp>
      <p:sp>
        <p:nvSpPr>
          <p:cNvPr id="13314" name="AutoShape 2"/>
          <p:cNvSpPr>
            <a:spLocks/>
          </p:cNvSpPr>
          <p:nvPr/>
        </p:nvSpPr>
        <p:spPr bwMode="auto">
          <a:xfrm>
            <a:off x="1745754" y="2913311"/>
            <a:ext cx="5659190" cy="1446610"/>
          </a:xfrm>
          <a:prstGeom prst="roundRect">
            <a:avLst>
              <a:gd name="adj" fmla="val 6944"/>
            </a:avLst>
          </a:prstGeom>
          <a:gradFill rotWithShape="0">
            <a:gsLst>
              <a:gs pos="0">
                <a:srgbClr val="808080">
                  <a:alpha val="50000"/>
                </a:srgbClr>
              </a:gs>
              <a:gs pos="100000">
                <a:srgbClr val="FFFFFF">
                  <a:alpha val="50000"/>
                </a:srgbClr>
              </a:gs>
            </a:gsLst>
            <a:lin ang="5400000" scaled="1"/>
          </a:gradFill>
          <a:ln w="25400">
            <a:solidFill>
              <a:schemeClr val="tx1">
                <a:alpha val="50000"/>
              </a:schemeClr>
            </a:solidFill>
            <a:round/>
            <a:headEnd/>
            <a:tailEnd/>
          </a:ln>
        </p:spPr>
        <p:txBody>
          <a:bodyPr lIns="0" tIns="0" rIns="0" bIns="0"/>
          <a:lstStyle/>
          <a:p>
            <a:pPr defTabSz="685800" fontAlgn="auto">
              <a:spcBef>
                <a:spcPts val="0"/>
              </a:spcBef>
              <a:spcAft>
                <a:spcPts val="0"/>
              </a:spcAft>
            </a:pPr>
            <a:endParaRPr lang="ko-KR" altLang="en-US" sz="949" kern="0">
              <a:solidFill>
                <a:sysClr val="windowText" lastClr="000000"/>
              </a:solidFill>
            </a:endParaRPr>
          </a:p>
        </p:txBody>
      </p:sp>
      <p:sp>
        <p:nvSpPr>
          <p:cNvPr id="13315" name="AutoShape 3"/>
          <p:cNvSpPr>
            <a:spLocks/>
          </p:cNvSpPr>
          <p:nvPr/>
        </p:nvSpPr>
        <p:spPr bwMode="auto">
          <a:xfrm>
            <a:off x="2897684" y="3234779"/>
            <a:ext cx="3348633" cy="1064865"/>
          </a:xfrm>
          <a:prstGeom prst="roundRect">
            <a:avLst>
              <a:gd name="adj" fmla="val 9431"/>
            </a:avLst>
          </a:prstGeom>
          <a:gradFill rotWithShape="0">
            <a:gsLst>
              <a:gs pos="0">
                <a:srgbClr val="808080">
                  <a:alpha val="25000"/>
                </a:srgbClr>
              </a:gs>
              <a:gs pos="100000">
                <a:srgbClr val="FFFFFF">
                  <a:alpha val="25000"/>
                </a:srgbClr>
              </a:gs>
            </a:gsLst>
            <a:lin ang="5400000" scaled="1"/>
          </a:gradFill>
          <a:ln w="25400">
            <a:solidFill>
              <a:schemeClr val="tx1">
                <a:alpha val="25000"/>
              </a:schemeClr>
            </a:solidFill>
            <a:round/>
            <a:headEnd/>
            <a:tailEnd/>
          </a:ln>
        </p:spPr>
        <p:txBody>
          <a:bodyPr lIns="0" tIns="0" rIns="0" bIns="0"/>
          <a:lstStyle/>
          <a:p>
            <a:pPr defTabSz="685800" fontAlgn="auto">
              <a:spcBef>
                <a:spcPts val="0"/>
              </a:spcBef>
              <a:spcAft>
                <a:spcPts val="0"/>
              </a:spcAft>
            </a:pPr>
            <a:endParaRPr lang="ko-KR" altLang="en-US" sz="949" kern="0">
              <a:solidFill>
                <a:sysClr val="windowText" lastClr="000000"/>
              </a:solidFill>
            </a:endParaRPr>
          </a:p>
        </p:txBody>
      </p:sp>
      <p:sp>
        <p:nvSpPr>
          <p:cNvPr id="13316" name="AutoShape 4"/>
          <p:cNvSpPr>
            <a:spLocks/>
          </p:cNvSpPr>
          <p:nvPr/>
        </p:nvSpPr>
        <p:spPr bwMode="auto">
          <a:xfrm>
            <a:off x="5831086" y="1419821"/>
            <a:ext cx="1500188" cy="602754"/>
          </a:xfrm>
          <a:prstGeom prst="roundRect">
            <a:avLst>
              <a:gd name="adj" fmla="val 16667"/>
            </a:avLst>
          </a:prstGeom>
          <a:blipFill dpi="0" rotWithShape="0">
            <a:blip r:embed="rId2"/>
            <a:srcRect/>
            <a:tile tx="0" ty="0" sx="100000" sy="100000" flip="none" algn="tl"/>
          </a:blipFill>
          <a:ln>
            <a:noFill/>
          </a:ln>
          <a:extLst>
            <a:ext uri="{91240B29-F687-4F45-9708-019B960494DF}">
              <a14:hiddenLine xmlns:a14="http://schemas.microsoft.com/office/drawing/2010/main" w="25400">
                <a:solidFill>
                  <a:srgbClr val="000000"/>
                </a:solidFill>
                <a:round/>
                <a:headEnd/>
                <a:tailEnd/>
              </a14:hiddenLine>
            </a:ext>
          </a:extLst>
        </p:spPr>
        <p:txBody>
          <a:bodyPr lIns="0" tIns="0" rIns="0" bIns="0" anchor="ctr"/>
          <a:lstStyle/>
          <a:p>
            <a:pPr defTabSz="685800" fontAlgn="auto">
              <a:spcBef>
                <a:spcPts val="0"/>
              </a:spcBef>
              <a:spcAft>
                <a:spcPts val="0"/>
              </a:spcAft>
            </a:pPr>
            <a:r>
              <a:rPr lang="en-US" altLang="ko-KR" sz="1582" kern="0">
                <a:solidFill>
                  <a:sysClr val="windowText" lastClr="000000"/>
                </a:solidFill>
                <a:effectLst>
                  <a:outerShdw blurRad="38100" dist="38100" dir="2700000" algn="tl">
                    <a:srgbClr val="C0C0C0"/>
                  </a:outerShdw>
                </a:effectLst>
                <a:latin typeface="Calibri" panose="020F0502020204030204" pitchFamily="34" charset="0"/>
                <a:ea typeface="굴림" panose="020B0600000101010101" pitchFamily="50" charset="-127"/>
                <a:sym typeface="Calibri" panose="020F0502020204030204" pitchFamily="34" charset="0"/>
              </a:rPr>
              <a:t>Others</a:t>
            </a:r>
          </a:p>
        </p:txBody>
      </p:sp>
      <p:sp>
        <p:nvSpPr>
          <p:cNvPr id="13317" name="AutoShape 5"/>
          <p:cNvSpPr>
            <a:spLocks/>
          </p:cNvSpPr>
          <p:nvPr/>
        </p:nvSpPr>
        <p:spPr bwMode="auto">
          <a:xfrm>
            <a:off x="1812727" y="1419821"/>
            <a:ext cx="1500188" cy="602754"/>
          </a:xfrm>
          <a:prstGeom prst="roundRect">
            <a:avLst>
              <a:gd name="adj" fmla="val 16667"/>
            </a:avLst>
          </a:prstGeom>
          <a:blipFill dpi="0" rotWithShape="0">
            <a:blip r:embed="rId2"/>
            <a:srcRect/>
            <a:tile tx="0" ty="0" sx="100000" sy="100000" flip="none" algn="tl"/>
          </a:blipFill>
          <a:ln>
            <a:noFill/>
          </a:ln>
          <a:extLst>
            <a:ext uri="{91240B29-F687-4F45-9708-019B960494DF}">
              <a14:hiddenLine xmlns:a14="http://schemas.microsoft.com/office/drawing/2010/main" w="25400">
                <a:solidFill>
                  <a:srgbClr val="000000"/>
                </a:solidFill>
                <a:round/>
                <a:headEnd/>
                <a:tailEnd/>
              </a14:hiddenLine>
            </a:ext>
          </a:extLst>
        </p:spPr>
        <p:txBody>
          <a:bodyPr lIns="0" tIns="0" rIns="0" bIns="0" anchor="ctr"/>
          <a:lstStyle/>
          <a:p>
            <a:pPr defTabSz="685800" fontAlgn="auto">
              <a:spcBef>
                <a:spcPts val="0"/>
              </a:spcBef>
              <a:spcAft>
                <a:spcPts val="0"/>
              </a:spcAft>
            </a:pPr>
            <a:r>
              <a:rPr lang="en-US" altLang="ko-KR" sz="1582" kern="0">
                <a:solidFill>
                  <a:sysClr val="windowText" lastClr="000000"/>
                </a:solidFill>
                <a:effectLst>
                  <a:outerShdw blurRad="38100" dist="38100" dir="2700000" algn="tl">
                    <a:srgbClr val="C0C0C0"/>
                  </a:outerShdw>
                </a:effectLst>
                <a:latin typeface="Calibri" panose="020F0502020204030204" pitchFamily="34" charset="0"/>
                <a:ea typeface="굴림" panose="020B0600000101010101" pitchFamily="50" charset="-127"/>
                <a:sym typeface="Calibri" panose="020F0502020204030204" pitchFamily="34" charset="0"/>
              </a:rPr>
              <a:t>C#</a:t>
            </a:r>
          </a:p>
        </p:txBody>
      </p:sp>
      <p:sp>
        <p:nvSpPr>
          <p:cNvPr id="13318" name="AutoShape 6"/>
          <p:cNvSpPr>
            <a:spLocks/>
          </p:cNvSpPr>
          <p:nvPr/>
        </p:nvSpPr>
        <p:spPr bwMode="auto">
          <a:xfrm>
            <a:off x="3821906" y="1419821"/>
            <a:ext cx="1500188" cy="602754"/>
          </a:xfrm>
          <a:prstGeom prst="roundRect">
            <a:avLst>
              <a:gd name="adj" fmla="val 16667"/>
            </a:avLst>
          </a:prstGeom>
          <a:blipFill dpi="0" rotWithShape="0">
            <a:blip r:embed="rId2"/>
            <a:srcRect/>
            <a:tile tx="0" ty="0" sx="100000" sy="100000" flip="none" algn="tl"/>
          </a:blipFill>
          <a:ln>
            <a:noFill/>
          </a:ln>
          <a:extLst>
            <a:ext uri="{91240B29-F687-4F45-9708-019B960494DF}">
              <a14:hiddenLine xmlns:a14="http://schemas.microsoft.com/office/drawing/2010/main" w="25400">
                <a:solidFill>
                  <a:srgbClr val="000000"/>
                </a:solidFill>
                <a:round/>
                <a:headEnd/>
                <a:tailEnd/>
              </a14:hiddenLine>
            </a:ext>
          </a:extLst>
        </p:spPr>
        <p:txBody>
          <a:bodyPr lIns="0" tIns="0" rIns="0" bIns="0" anchor="ctr"/>
          <a:lstStyle/>
          <a:p>
            <a:pPr defTabSz="685800" fontAlgn="auto">
              <a:spcBef>
                <a:spcPts val="0"/>
              </a:spcBef>
              <a:spcAft>
                <a:spcPts val="0"/>
              </a:spcAft>
            </a:pPr>
            <a:r>
              <a:rPr lang="en-US" altLang="ko-KR" sz="1582" kern="0">
                <a:solidFill>
                  <a:sysClr val="windowText" lastClr="000000"/>
                </a:solidFill>
                <a:effectLst>
                  <a:outerShdw blurRad="38100" dist="38100" dir="2700000" algn="tl">
                    <a:srgbClr val="C0C0C0"/>
                  </a:outerShdw>
                </a:effectLst>
                <a:latin typeface="Calibri" panose="020F0502020204030204" pitchFamily="34" charset="0"/>
                <a:ea typeface="굴림" panose="020B0600000101010101" pitchFamily="50" charset="-127"/>
                <a:sym typeface="Calibri" panose="020F0502020204030204" pitchFamily="34" charset="0"/>
              </a:rPr>
              <a:t>VB.NET</a:t>
            </a:r>
          </a:p>
        </p:txBody>
      </p:sp>
      <p:sp>
        <p:nvSpPr>
          <p:cNvPr id="13319" name="AutoShape 7"/>
          <p:cNvSpPr>
            <a:spLocks/>
          </p:cNvSpPr>
          <p:nvPr/>
        </p:nvSpPr>
        <p:spPr bwMode="auto">
          <a:xfrm>
            <a:off x="1819424" y="2176611"/>
            <a:ext cx="5518547" cy="602754"/>
          </a:xfrm>
          <a:prstGeom prst="roundRect">
            <a:avLst>
              <a:gd name="adj" fmla="val 16667"/>
            </a:avLst>
          </a:prstGeom>
          <a:blipFill dpi="0" rotWithShape="0">
            <a:blip r:embed="rId2"/>
            <a:srcRect/>
            <a:tile tx="0" ty="0" sx="100000" sy="100000" flip="none" algn="tl"/>
          </a:blipFill>
          <a:ln>
            <a:noFill/>
          </a:ln>
          <a:extLst>
            <a:ext uri="{91240B29-F687-4F45-9708-019B960494DF}">
              <a14:hiddenLine xmlns:a14="http://schemas.microsoft.com/office/drawing/2010/main" w="25400">
                <a:solidFill>
                  <a:srgbClr val="000000"/>
                </a:solidFill>
                <a:round/>
                <a:headEnd/>
                <a:tailEnd/>
              </a14:hiddenLine>
            </a:ext>
          </a:extLst>
        </p:spPr>
        <p:txBody>
          <a:bodyPr lIns="0" tIns="0" rIns="0" bIns="0" anchor="ctr"/>
          <a:lstStyle/>
          <a:p>
            <a:pPr defTabSz="685800" fontAlgn="auto">
              <a:spcBef>
                <a:spcPts val="0"/>
              </a:spcBef>
              <a:spcAft>
                <a:spcPts val="0"/>
              </a:spcAft>
            </a:pPr>
            <a:r>
              <a:rPr lang="en-US" altLang="ko-KR" sz="1582" kern="0">
                <a:solidFill>
                  <a:sysClr val="windowText" lastClr="000000"/>
                </a:solidFill>
                <a:effectLst>
                  <a:outerShdw blurRad="38100" dist="38100" dir="2700000" algn="tl">
                    <a:srgbClr val="C0C0C0"/>
                  </a:outerShdw>
                </a:effectLst>
                <a:latin typeface="Calibri" panose="020F0502020204030204" pitchFamily="34" charset="0"/>
                <a:ea typeface="굴림" panose="020B0600000101010101" pitchFamily="50" charset="-127"/>
                <a:sym typeface="Calibri" panose="020F0502020204030204" pitchFamily="34" charset="0"/>
              </a:rPr>
              <a:t>.NET Language Integrated Query (LINQ)</a:t>
            </a:r>
          </a:p>
        </p:txBody>
      </p:sp>
      <p:sp>
        <p:nvSpPr>
          <p:cNvPr id="13320" name="AutoShape 8"/>
          <p:cNvSpPr>
            <a:spLocks/>
          </p:cNvSpPr>
          <p:nvPr/>
        </p:nvSpPr>
        <p:spPr bwMode="auto">
          <a:xfrm>
            <a:off x="4056311" y="3549551"/>
            <a:ext cx="1031379" cy="669727"/>
          </a:xfrm>
          <a:prstGeom prst="roundRect">
            <a:avLst>
              <a:gd name="adj" fmla="val 15000"/>
            </a:avLst>
          </a:prstGeom>
          <a:blipFill dpi="0" rotWithShape="0">
            <a:blip r:embed="rId2"/>
            <a:srcRect/>
            <a:tile tx="0" ty="0" sx="100000" sy="100000" flip="none" algn="tl"/>
          </a:blipFill>
          <a:ln>
            <a:noFill/>
          </a:ln>
          <a:extLst>
            <a:ext uri="{91240B29-F687-4F45-9708-019B960494DF}">
              <a14:hiddenLine xmlns:a14="http://schemas.microsoft.com/office/drawing/2010/main" w="25400">
                <a:solidFill>
                  <a:srgbClr val="000000"/>
                </a:solidFill>
                <a:round/>
                <a:headEnd/>
                <a:tailEnd/>
              </a14:hiddenLine>
            </a:ext>
          </a:extLst>
        </p:spPr>
        <p:txBody>
          <a:bodyPr lIns="0" tIns="0" rIns="0" bIns="0" anchor="ctr"/>
          <a:lstStyle/>
          <a:p>
            <a:pPr defTabSz="685800" fontAlgn="auto">
              <a:spcBef>
                <a:spcPts val="0"/>
              </a:spcBef>
              <a:spcAft>
                <a:spcPts val="0"/>
              </a:spcAft>
            </a:pPr>
            <a:r>
              <a:rPr lang="en-US" altLang="ko-KR" sz="1582" kern="0">
                <a:solidFill>
                  <a:sysClr val="windowText" lastClr="000000"/>
                </a:solidFill>
                <a:effectLst>
                  <a:outerShdw blurRad="38100" dist="38100" dir="2700000" algn="tl">
                    <a:srgbClr val="C0C0C0"/>
                  </a:outerShdw>
                </a:effectLst>
                <a:latin typeface="Calibri" panose="020F0502020204030204" pitchFamily="34" charset="0"/>
                <a:ea typeface="굴림" panose="020B0600000101010101" pitchFamily="50" charset="-127"/>
                <a:sym typeface="Calibri" panose="020F0502020204030204" pitchFamily="34" charset="0"/>
              </a:rPr>
              <a:t>LINQ</a:t>
            </a:r>
            <a:br>
              <a:rPr lang="en-US" altLang="ko-KR" sz="1582" kern="0">
                <a:solidFill>
                  <a:sysClr val="windowText" lastClr="000000"/>
                </a:solidFill>
                <a:effectLst>
                  <a:outerShdw blurRad="38100" dist="38100" dir="2700000" algn="tl">
                    <a:srgbClr val="C0C0C0"/>
                  </a:outerShdw>
                </a:effectLst>
                <a:latin typeface="Calibri" panose="020F0502020204030204" pitchFamily="34" charset="0"/>
                <a:ea typeface="굴림" panose="020B0600000101010101" pitchFamily="50" charset="-127"/>
                <a:sym typeface="Calibri" panose="020F0502020204030204" pitchFamily="34" charset="0"/>
              </a:rPr>
            </a:br>
            <a:r>
              <a:rPr lang="en-US" altLang="ko-KR" sz="1582" kern="0">
                <a:solidFill>
                  <a:sysClr val="windowText" lastClr="000000"/>
                </a:solidFill>
                <a:effectLst>
                  <a:outerShdw blurRad="38100" dist="38100" dir="2700000" algn="tl">
                    <a:srgbClr val="C0C0C0"/>
                  </a:outerShdw>
                </a:effectLst>
                <a:latin typeface="Calibri" panose="020F0502020204030204" pitchFamily="34" charset="0"/>
                <a:ea typeface="굴림" panose="020B0600000101010101" pitchFamily="50" charset="-127"/>
                <a:sym typeface="Calibri" panose="020F0502020204030204" pitchFamily="34" charset="0"/>
              </a:rPr>
              <a:t>to SQL</a:t>
            </a:r>
          </a:p>
        </p:txBody>
      </p:sp>
      <p:sp>
        <p:nvSpPr>
          <p:cNvPr id="13321" name="AutoShape 9"/>
          <p:cNvSpPr>
            <a:spLocks/>
          </p:cNvSpPr>
          <p:nvPr/>
        </p:nvSpPr>
        <p:spPr bwMode="auto">
          <a:xfrm>
            <a:off x="1812727" y="3549551"/>
            <a:ext cx="1031379" cy="669727"/>
          </a:xfrm>
          <a:prstGeom prst="roundRect">
            <a:avLst>
              <a:gd name="adj" fmla="val 15000"/>
            </a:avLst>
          </a:prstGeom>
          <a:blipFill dpi="0" rotWithShape="0">
            <a:blip r:embed="rId2"/>
            <a:srcRect/>
            <a:tile tx="0" ty="0" sx="100000" sy="100000" flip="none" algn="tl"/>
          </a:blipFill>
          <a:ln>
            <a:noFill/>
          </a:ln>
          <a:extLst>
            <a:ext uri="{91240B29-F687-4F45-9708-019B960494DF}">
              <a14:hiddenLine xmlns:a14="http://schemas.microsoft.com/office/drawing/2010/main" w="25400">
                <a:solidFill>
                  <a:srgbClr val="000000"/>
                </a:solidFill>
                <a:round/>
                <a:headEnd/>
                <a:tailEnd/>
              </a14:hiddenLine>
            </a:ext>
          </a:extLst>
        </p:spPr>
        <p:txBody>
          <a:bodyPr lIns="0" tIns="0" rIns="0" bIns="0" anchor="ctr"/>
          <a:lstStyle/>
          <a:p>
            <a:pPr defTabSz="685800" fontAlgn="auto">
              <a:spcBef>
                <a:spcPts val="0"/>
              </a:spcBef>
              <a:spcAft>
                <a:spcPts val="0"/>
              </a:spcAft>
            </a:pPr>
            <a:r>
              <a:rPr lang="en-US" altLang="ko-KR" sz="1582" kern="0">
                <a:solidFill>
                  <a:sysClr val="windowText" lastClr="000000"/>
                </a:solidFill>
                <a:effectLst>
                  <a:outerShdw blurRad="38100" dist="38100" dir="2700000" algn="tl">
                    <a:srgbClr val="C0C0C0"/>
                  </a:outerShdw>
                </a:effectLst>
                <a:latin typeface="Calibri" panose="020F0502020204030204" pitchFamily="34" charset="0"/>
                <a:ea typeface="굴림" panose="020B0600000101010101" pitchFamily="50" charset="-127"/>
                <a:sym typeface="Calibri" panose="020F0502020204030204" pitchFamily="34" charset="0"/>
              </a:rPr>
              <a:t>LINQ</a:t>
            </a:r>
            <a:br>
              <a:rPr lang="en-US" altLang="ko-KR" sz="1582" kern="0">
                <a:solidFill>
                  <a:sysClr val="windowText" lastClr="000000"/>
                </a:solidFill>
                <a:effectLst>
                  <a:outerShdw blurRad="38100" dist="38100" dir="2700000" algn="tl">
                    <a:srgbClr val="C0C0C0"/>
                  </a:outerShdw>
                </a:effectLst>
                <a:latin typeface="Calibri" panose="020F0502020204030204" pitchFamily="34" charset="0"/>
                <a:ea typeface="굴림" panose="020B0600000101010101" pitchFamily="50" charset="-127"/>
                <a:sym typeface="Calibri" panose="020F0502020204030204" pitchFamily="34" charset="0"/>
              </a:rPr>
            </a:br>
            <a:r>
              <a:rPr lang="en-US" altLang="ko-KR" sz="1582" kern="0">
                <a:solidFill>
                  <a:sysClr val="windowText" lastClr="000000"/>
                </a:solidFill>
                <a:effectLst>
                  <a:outerShdw blurRad="38100" dist="38100" dir="2700000" algn="tl">
                    <a:srgbClr val="C0C0C0"/>
                  </a:outerShdw>
                </a:effectLst>
                <a:latin typeface="Calibri" panose="020F0502020204030204" pitchFamily="34" charset="0"/>
                <a:ea typeface="굴림" panose="020B0600000101010101" pitchFamily="50" charset="-127"/>
                <a:sym typeface="Calibri" panose="020F0502020204030204" pitchFamily="34" charset="0"/>
              </a:rPr>
              <a:t>to Objects</a:t>
            </a:r>
          </a:p>
        </p:txBody>
      </p:sp>
      <p:sp>
        <p:nvSpPr>
          <p:cNvPr id="13322" name="AutoShape 10"/>
          <p:cNvSpPr>
            <a:spLocks/>
          </p:cNvSpPr>
          <p:nvPr/>
        </p:nvSpPr>
        <p:spPr bwMode="auto">
          <a:xfrm>
            <a:off x="6299894" y="3549551"/>
            <a:ext cx="1031379" cy="669727"/>
          </a:xfrm>
          <a:prstGeom prst="roundRect">
            <a:avLst>
              <a:gd name="adj" fmla="val 15000"/>
            </a:avLst>
          </a:prstGeom>
          <a:blipFill dpi="0" rotWithShape="0">
            <a:blip r:embed="rId2"/>
            <a:srcRect/>
            <a:tile tx="0" ty="0" sx="100000" sy="100000" flip="none" algn="tl"/>
          </a:blipFill>
          <a:ln>
            <a:noFill/>
          </a:ln>
          <a:extLst>
            <a:ext uri="{91240B29-F687-4F45-9708-019B960494DF}">
              <a14:hiddenLine xmlns:a14="http://schemas.microsoft.com/office/drawing/2010/main" w="25400">
                <a:solidFill>
                  <a:srgbClr val="000000"/>
                </a:solidFill>
                <a:round/>
                <a:headEnd/>
                <a:tailEnd/>
              </a14:hiddenLine>
            </a:ext>
          </a:extLst>
        </p:spPr>
        <p:txBody>
          <a:bodyPr lIns="0" tIns="0" rIns="0" bIns="0" anchor="ctr"/>
          <a:lstStyle/>
          <a:p>
            <a:pPr defTabSz="685800" fontAlgn="auto">
              <a:spcBef>
                <a:spcPts val="0"/>
              </a:spcBef>
              <a:spcAft>
                <a:spcPts val="0"/>
              </a:spcAft>
            </a:pPr>
            <a:r>
              <a:rPr lang="en-US" altLang="ko-KR" sz="1582" kern="0">
                <a:solidFill>
                  <a:sysClr val="windowText" lastClr="000000"/>
                </a:solidFill>
                <a:effectLst>
                  <a:outerShdw blurRad="38100" dist="38100" dir="2700000" algn="tl">
                    <a:srgbClr val="C0C0C0"/>
                  </a:outerShdw>
                </a:effectLst>
                <a:latin typeface="Calibri" panose="020F0502020204030204" pitchFamily="34" charset="0"/>
                <a:ea typeface="굴림" panose="020B0600000101010101" pitchFamily="50" charset="-127"/>
                <a:sym typeface="Calibri" panose="020F0502020204030204" pitchFamily="34" charset="0"/>
              </a:rPr>
              <a:t>LINQ</a:t>
            </a:r>
            <a:br>
              <a:rPr lang="en-US" altLang="ko-KR" sz="1582" kern="0">
                <a:solidFill>
                  <a:sysClr val="windowText" lastClr="000000"/>
                </a:solidFill>
                <a:effectLst>
                  <a:outerShdw blurRad="38100" dist="38100" dir="2700000" algn="tl">
                    <a:srgbClr val="C0C0C0"/>
                  </a:outerShdw>
                </a:effectLst>
                <a:latin typeface="Calibri" panose="020F0502020204030204" pitchFamily="34" charset="0"/>
                <a:ea typeface="굴림" panose="020B0600000101010101" pitchFamily="50" charset="-127"/>
                <a:sym typeface="Calibri" panose="020F0502020204030204" pitchFamily="34" charset="0"/>
              </a:rPr>
            </a:br>
            <a:r>
              <a:rPr lang="en-US" altLang="ko-KR" sz="1582" kern="0">
                <a:solidFill>
                  <a:sysClr val="windowText" lastClr="000000"/>
                </a:solidFill>
                <a:effectLst>
                  <a:outerShdw blurRad="38100" dist="38100" dir="2700000" algn="tl">
                    <a:srgbClr val="C0C0C0"/>
                  </a:outerShdw>
                </a:effectLst>
                <a:latin typeface="Calibri" panose="020F0502020204030204" pitchFamily="34" charset="0"/>
                <a:ea typeface="굴림" panose="020B0600000101010101" pitchFamily="50" charset="-127"/>
                <a:sym typeface="Calibri" panose="020F0502020204030204" pitchFamily="34" charset="0"/>
              </a:rPr>
              <a:t>to XML</a:t>
            </a:r>
          </a:p>
        </p:txBody>
      </p:sp>
      <p:sp>
        <p:nvSpPr>
          <p:cNvPr id="13323" name="AutoShape 11"/>
          <p:cNvSpPr>
            <a:spLocks/>
          </p:cNvSpPr>
          <p:nvPr/>
        </p:nvSpPr>
        <p:spPr bwMode="auto">
          <a:xfrm>
            <a:off x="2951262" y="3549551"/>
            <a:ext cx="1031379" cy="669727"/>
          </a:xfrm>
          <a:prstGeom prst="roundRect">
            <a:avLst>
              <a:gd name="adj" fmla="val 15000"/>
            </a:avLst>
          </a:prstGeom>
          <a:blipFill dpi="0" rotWithShape="0">
            <a:blip r:embed="rId2"/>
            <a:srcRect/>
            <a:tile tx="0" ty="0" sx="100000" sy="100000" flip="none" algn="tl"/>
          </a:blipFill>
          <a:ln>
            <a:noFill/>
          </a:ln>
          <a:extLst>
            <a:ext uri="{91240B29-F687-4F45-9708-019B960494DF}">
              <a14:hiddenLine xmlns:a14="http://schemas.microsoft.com/office/drawing/2010/main" w="25400">
                <a:solidFill>
                  <a:srgbClr val="000000"/>
                </a:solidFill>
                <a:round/>
                <a:headEnd/>
                <a:tailEnd/>
              </a14:hiddenLine>
            </a:ext>
          </a:extLst>
        </p:spPr>
        <p:txBody>
          <a:bodyPr lIns="0" tIns="0" rIns="0" bIns="0" anchor="ctr"/>
          <a:lstStyle/>
          <a:p>
            <a:pPr defTabSz="685800" fontAlgn="auto">
              <a:spcBef>
                <a:spcPts val="0"/>
              </a:spcBef>
              <a:spcAft>
                <a:spcPts val="0"/>
              </a:spcAft>
            </a:pPr>
            <a:r>
              <a:rPr lang="en-US" altLang="ko-KR" sz="1582" kern="0">
                <a:solidFill>
                  <a:sysClr val="windowText" lastClr="000000"/>
                </a:solidFill>
                <a:effectLst>
                  <a:outerShdw blurRad="38100" dist="38100" dir="2700000" algn="tl">
                    <a:srgbClr val="C0C0C0"/>
                  </a:outerShdw>
                </a:effectLst>
                <a:latin typeface="Calibri" panose="020F0502020204030204" pitchFamily="34" charset="0"/>
                <a:ea typeface="굴림" panose="020B0600000101010101" pitchFamily="50" charset="-127"/>
                <a:sym typeface="Calibri" panose="020F0502020204030204" pitchFamily="34" charset="0"/>
              </a:rPr>
              <a:t>LINQ</a:t>
            </a:r>
            <a:br>
              <a:rPr lang="en-US" altLang="ko-KR" sz="1582" kern="0">
                <a:solidFill>
                  <a:sysClr val="windowText" lastClr="000000"/>
                </a:solidFill>
                <a:effectLst>
                  <a:outerShdw blurRad="38100" dist="38100" dir="2700000" algn="tl">
                    <a:srgbClr val="C0C0C0"/>
                  </a:outerShdw>
                </a:effectLst>
                <a:latin typeface="Calibri" panose="020F0502020204030204" pitchFamily="34" charset="0"/>
                <a:ea typeface="굴림" panose="020B0600000101010101" pitchFamily="50" charset="-127"/>
                <a:sym typeface="Calibri" panose="020F0502020204030204" pitchFamily="34" charset="0"/>
              </a:rPr>
            </a:br>
            <a:r>
              <a:rPr lang="en-US" altLang="ko-KR" sz="1582" kern="0">
                <a:solidFill>
                  <a:sysClr val="windowText" lastClr="000000"/>
                </a:solidFill>
                <a:effectLst>
                  <a:outerShdw blurRad="38100" dist="38100" dir="2700000" algn="tl">
                    <a:srgbClr val="C0C0C0"/>
                  </a:outerShdw>
                </a:effectLst>
                <a:latin typeface="Calibri" panose="020F0502020204030204" pitchFamily="34" charset="0"/>
                <a:ea typeface="굴림" panose="020B0600000101010101" pitchFamily="50" charset="-127"/>
                <a:sym typeface="Calibri" panose="020F0502020204030204" pitchFamily="34" charset="0"/>
              </a:rPr>
              <a:t>to Datasets</a:t>
            </a:r>
          </a:p>
        </p:txBody>
      </p:sp>
      <p:sp>
        <p:nvSpPr>
          <p:cNvPr id="13324" name="AutoShape 12"/>
          <p:cNvSpPr>
            <a:spLocks/>
          </p:cNvSpPr>
          <p:nvPr/>
        </p:nvSpPr>
        <p:spPr bwMode="auto">
          <a:xfrm>
            <a:off x="5147965" y="3549551"/>
            <a:ext cx="1031379" cy="669727"/>
          </a:xfrm>
          <a:prstGeom prst="roundRect">
            <a:avLst>
              <a:gd name="adj" fmla="val 15000"/>
            </a:avLst>
          </a:prstGeom>
          <a:blipFill dpi="0" rotWithShape="0">
            <a:blip r:embed="rId2"/>
            <a:srcRect/>
            <a:tile tx="0" ty="0" sx="100000" sy="100000" flip="none" algn="tl"/>
          </a:blipFill>
          <a:ln>
            <a:noFill/>
          </a:ln>
          <a:extLst>
            <a:ext uri="{91240B29-F687-4F45-9708-019B960494DF}">
              <a14:hiddenLine xmlns:a14="http://schemas.microsoft.com/office/drawing/2010/main" w="25400">
                <a:solidFill>
                  <a:srgbClr val="000000"/>
                </a:solidFill>
                <a:round/>
                <a:headEnd/>
                <a:tailEnd/>
              </a14:hiddenLine>
            </a:ext>
          </a:extLst>
        </p:spPr>
        <p:txBody>
          <a:bodyPr lIns="0" tIns="0" rIns="0" bIns="0" anchor="ctr"/>
          <a:lstStyle/>
          <a:p>
            <a:pPr defTabSz="685800" fontAlgn="auto">
              <a:spcBef>
                <a:spcPts val="0"/>
              </a:spcBef>
              <a:spcAft>
                <a:spcPts val="0"/>
              </a:spcAft>
            </a:pPr>
            <a:r>
              <a:rPr lang="en-US" altLang="ko-KR" sz="1582" kern="0">
                <a:solidFill>
                  <a:sysClr val="windowText" lastClr="000000"/>
                </a:solidFill>
                <a:effectLst>
                  <a:outerShdw blurRad="38100" dist="38100" dir="2700000" algn="tl">
                    <a:srgbClr val="C0C0C0"/>
                  </a:outerShdw>
                </a:effectLst>
                <a:latin typeface="Calibri" panose="020F0502020204030204" pitchFamily="34" charset="0"/>
                <a:ea typeface="굴림" panose="020B0600000101010101" pitchFamily="50" charset="-127"/>
                <a:sym typeface="Calibri" panose="020F0502020204030204" pitchFamily="34" charset="0"/>
              </a:rPr>
              <a:t>LINQ</a:t>
            </a:r>
            <a:br>
              <a:rPr lang="en-US" altLang="ko-KR" sz="1582" kern="0">
                <a:solidFill>
                  <a:sysClr val="windowText" lastClr="000000"/>
                </a:solidFill>
                <a:effectLst>
                  <a:outerShdw blurRad="38100" dist="38100" dir="2700000" algn="tl">
                    <a:srgbClr val="C0C0C0"/>
                  </a:outerShdw>
                </a:effectLst>
                <a:latin typeface="Calibri" panose="020F0502020204030204" pitchFamily="34" charset="0"/>
                <a:ea typeface="굴림" panose="020B0600000101010101" pitchFamily="50" charset="-127"/>
                <a:sym typeface="Calibri" panose="020F0502020204030204" pitchFamily="34" charset="0"/>
              </a:rPr>
            </a:br>
            <a:r>
              <a:rPr lang="en-US" altLang="ko-KR" sz="1582" kern="0">
                <a:solidFill>
                  <a:sysClr val="windowText" lastClr="000000"/>
                </a:solidFill>
                <a:effectLst>
                  <a:outerShdw blurRad="38100" dist="38100" dir="2700000" algn="tl">
                    <a:srgbClr val="C0C0C0"/>
                  </a:outerShdw>
                </a:effectLst>
                <a:latin typeface="Calibri" panose="020F0502020204030204" pitchFamily="34" charset="0"/>
                <a:ea typeface="굴림" panose="020B0600000101010101" pitchFamily="50" charset="-127"/>
                <a:sym typeface="Calibri" panose="020F0502020204030204" pitchFamily="34" charset="0"/>
              </a:rPr>
              <a:t>to Entities</a:t>
            </a:r>
          </a:p>
        </p:txBody>
      </p:sp>
      <p:sp>
        <p:nvSpPr>
          <p:cNvPr id="13325" name="Rectangle 13"/>
          <p:cNvSpPr>
            <a:spLocks/>
          </p:cNvSpPr>
          <p:nvPr/>
        </p:nvSpPr>
        <p:spPr bwMode="auto">
          <a:xfrm>
            <a:off x="3443511" y="2955661"/>
            <a:ext cx="2239396" cy="243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pPr defTabSz="685800" fontAlgn="auto">
              <a:spcBef>
                <a:spcPts val="0"/>
              </a:spcBef>
              <a:spcAft>
                <a:spcPts val="0"/>
              </a:spcAft>
            </a:pPr>
            <a:r>
              <a:rPr lang="en-US" altLang="ko-KR" sz="1582" kern="0">
                <a:solidFill>
                  <a:sysClr val="windowText" lastClr="000000"/>
                </a:solidFill>
                <a:effectLst>
                  <a:outerShdw blurRad="38100" dist="38100" dir="2700000" algn="tl">
                    <a:srgbClr val="000000"/>
                  </a:outerShdw>
                </a:effectLst>
                <a:latin typeface="Calibri" panose="020F0502020204030204" pitchFamily="34" charset="0"/>
                <a:ea typeface="굴림" panose="020B0600000101010101" pitchFamily="50" charset="-127"/>
                <a:sym typeface="Calibri" panose="020F0502020204030204" pitchFamily="34" charset="0"/>
              </a:rPr>
              <a:t>LINQ data source providers</a:t>
            </a:r>
          </a:p>
        </p:txBody>
      </p:sp>
      <p:sp>
        <p:nvSpPr>
          <p:cNvPr id="13326" name="Rectangle 14"/>
          <p:cNvSpPr>
            <a:spLocks/>
          </p:cNvSpPr>
          <p:nvPr/>
        </p:nvSpPr>
        <p:spPr bwMode="auto">
          <a:xfrm>
            <a:off x="3461929" y="3270433"/>
            <a:ext cx="2183290" cy="243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pPr defTabSz="685800" fontAlgn="auto">
              <a:spcBef>
                <a:spcPts val="0"/>
              </a:spcBef>
              <a:spcAft>
                <a:spcPts val="0"/>
              </a:spcAft>
            </a:pPr>
            <a:r>
              <a:rPr lang="en-US" altLang="ko-KR" sz="1582" kern="0">
                <a:solidFill>
                  <a:sysClr val="windowText" lastClr="000000"/>
                </a:solidFill>
                <a:effectLst>
                  <a:outerShdw blurRad="38100" dist="38100" dir="2700000" algn="tl">
                    <a:srgbClr val="000000"/>
                  </a:outerShdw>
                </a:effectLst>
                <a:latin typeface="Calibri" panose="020F0502020204030204" pitchFamily="34" charset="0"/>
                <a:ea typeface="굴림" panose="020B0600000101010101" pitchFamily="50" charset="-127"/>
                <a:sym typeface="Calibri" panose="020F0502020204030204" pitchFamily="34" charset="0"/>
              </a:rPr>
              <a:t>ADO.NET support for LINQ</a:t>
            </a:r>
          </a:p>
        </p:txBody>
      </p:sp>
    </p:spTree>
    <p:extLst>
      <p:ext uri="{BB962C8B-B14F-4D97-AF65-F5344CB8AC3E}">
        <p14:creationId xmlns:p14="http://schemas.microsoft.com/office/powerpoint/2010/main" val="3639411722"/>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ln/>
        </p:spPr>
        <p:txBody>
          <a:bodyPr/>
          <a:lstStyle/>
          <a:p>
            <a:r>
              <a:rPr lang="en-US" altLang="ko-KR"/>
              <a:t>LINQ to Objects</a:t>
            </a:r>
          </a:p>
        </p:txBody>
      </p:sp>
      <p:sp>
        <p:nvSpPr>
          <p:cNvPr id="14338" name="Rectangle 2"/>
          <p:cNvSpPr>
            <a:spLocks noGrp="1" noChangeArrowheads="1"/>
          </p:cNvSpPr>
          <p:nvPr>
            <p:ph type="body" idx="1"/>
          </p:nvPr>
        </p:nvSpPr>
        <p:spPr>
          <a:xfrm>
            <a:off x="1812727" y="1460004"/>
            <a:ext cx="5518547" cy="3422303"/>
          </a:xfrm>
          <a:ln/>
        </p:spPr>
        <p:txBody>
          <a:bodyPr/>
          <a:lstStyle/>
          <a:p>
            <a:pPr marL="100456"/>
            <a:r>
              <a:rPr lang="en-US" altLang="ko-KR" dirty="0"/>
              <a:t>C#</a:t>
            </a:r>
            <a:br>
              <a:rPr lang="en-US" altLang="ko-KR" dirty="0"/>
            </a:br>
            <a:r>
              <a:rPr lang="en-US" altLang="ko-KR" sz="1898" dirty="0" err="1">
                <a:latin typeface="Inconsolata" charset="0"/>
                <a:sym typeface="Inconsolata" charset="0"/>
              </a:rPr>
              <a:t>int</a:t>
            </a:r>
            <a:r>
              <a:rPr lang="en-US" altLang="ko-KR" sz="1898" dirty="0">
                <a:latin typeface="Inconsolata" charset="0"/>
                <a:sym typeface="Inconsolata" charset="0"/>
              </a:rPr>
              <a:t>[] </a:t>
            </a:r>
            <a:r>
              <a:rPr lang="en-US" altLang="ko-KR" sz="1898" dirty="0" err="1">
                <a:latin typeface="Inconsolata" charset="0"/>
                <a:sym typeface="Inconsolata" charset="0"/>
              </a:rPr>
              <a:t>nums</a:t>
            </a:r>
            <a:r>
              <a:rPr lang="en-US" altLang="ko-KR" sz="1898" dirty="0">
                <a:latin typeface="Inconsolata" charset="0"/>
                <a:sym typeface="Inconsolata" charset="0"/>
              </a:rPr>
              <a:t> = new </a:t>
            </a:r>
            <a:r>
              <a:rPr lang="en-US" altLang="ko-KR" sz="1898" dirty="0" err="1">
                <a:latin typeface="Inconsolata" charset="0"/>
                <a:sym typeface="Inconsolata" charset="0"/>
              </a:rPr>
              <a:t>int</a:t>
            </a:r>
            <a:r>
              <a:rPr lang="en-US" altLang="ko-KR" sz="1898" dirty="0">
                <a:latin typeface="Inconsolata" charset="0"/>
                <a:sym typeface="Inconsolata" charset="0"/>
              </a:rPr>
              <a:t>[] {0,4,2,6,3,8,3,1};</a:t>
            </a:r>
            <a:br>
              <a:rPr lang="en-US" altLang="ko-KR" sz="1898" dirty="0">
                <a:latin typeface="Inconsolata" charset="0"/>
                <a:ea typeface="ヒラギノ角ゴ ProN W6" charset="-128"/>
                <a:sym typeface="Inconsolata" charset="0"/>
              </a:rPr>
            </a:br>
            <a:r>
              <a:rPr lang="en-US" altLang="ko-KR" sz="1898" dirty="0">
                <a:latin typeface="Inconsolata" charset="0"/>
                <a:sym typeface="Inconsolata" charset="0"/>
              </a:rPr>
              <a:t>double average = </a:t>
            </a:r>
            <a:r>
              <a:rPr lang="en-US" altLang="ko-KR" sz="1898" dirty="0" err="1">
                <a:latin typeface="Inconsolata" charset="0"/>
                <a:sym typeface="Inconsolata" charset="0"/>
              </a:rPr>
              <a:t>nums.Take</a:t>
            </a:r>
            <a:r>
              <a:rPr lang="en-US" altLang="ko-KR" sz="1898" dirty="0">
                <a:latin typeface="Inconsolata" charset="0"/>
                <a:sym typeface="Inconsolata" charset="0"/>
              </a:rPr>
              <a:t>(6).Average();</a:t>
            </a:r>
            <a:br>
              <a:rPr lang="en-US" altLang="ko-KR" sz="1898" dirty="0">
                <a:latin typeface="Inconsolata" charset="0"/>
                <a:ea typeface="ヒラギノ角ゴ ProN W6" charset="-128"/>
                <a:sym typeface="Inconsolata" charset="0"/>
              </a:rPr>
            </a:br>
            <a:r>
              <a:rPr lang="en-US" altLang="ko-KR" sz="1898" dirty="0" err="1">
                <a:latin typeface="Inconsolata" charset="0"/>
                <a:sym typeface="Inconsolata" charset="0"/>
              </a:rPr>
              <a:t>var</a:t>
            </a:r>
            <a:r>
              <a:rPr lang="en-US" altLang="ko-KR" sz="1898" dirty="0">
                <a:latin typeface="Inconsolata" charset="0"/>
                <a:sym typeface="Inconsolata" charset="0"/>
              </a:rPr>
              <a:t> above = from n in </a:t>
            </a:r>
            <a:r>
              <a:rPr lang="en-US" altLang="ko-KR" sz="1898" dirty="0" err="1">
                <a:latin typeface="Inconsolata" charset="0"/>
                <a:sym typeface="Inconsolata" charset="0"/>
              </a:rPr>
              <a:t>nums</a:t>
            </a:r>
            <a:br>
              <a:rPr lang="en-US" altLang="ko-KR" sz="1898" dirty="0">
                <a:latin typeface="Inconsolata" charset="0"/>
                <a:ea typeface="ヒラギノ角ゴ ProN W6" charset="-128"/>
                <a:sym typeface="Inconsolata" charset="0"/>
              </a:rPr>
            </a:br>
            <a:r>
              <a:rPr lang="en-US" altLang="ko-KR" sz="1898" dirty="0">
                <a:latin typeface="Inconsolata" charset="0"/>
                <a:sym typeface="Inconsolata" charset="0"/>
              </a:rPr>
              <a:t>            where n &gt; average</a:t>
            </a:r>
            <a:br>
              <a:rPr lang="en-US" altLang="ko-KR" sz="1898" dirty="0">
                <a:latin typeface="Inconsolata" charset="0"/>
                <a:ea typeface="ヒラギノ角ゴ ProN W6" charset="-128"/>
                <a:sym typeface="Inconsolata" charset="0"/>
              </a:rPr>
            </a:br>
            <a:r>
              <a:rPr lang="en-US" altLang="ko-KR" sz="1898" dirty="0">
                <a:latin typeface="Inconsolata" charset="0"/>
                <a:sym typeface="Inconsolata" charset="0"/>
              </a:rPr>
              <a:t>            select n;</a:t>
            </a:r>
            <a:endParaRPr lang="en-US" altLang="ko-KR" sz="1898" dirty="0">
              <a:latin typeface="Inconsolata" charset="0"/>
              <a:ea typeface="ヒラギノ角ゴ ProN W6" charset="-128"/>
              <a:sym typeface="Inconsolata" charset="0"/>
            </a:endParaRPr>
          </a:p>
        </p:txBody>
      </p:sp>
    </p:spTree>
    <p:extLst>
      <p:ext uri="{BB962C8B-B14F-4D97-AF65-F5344CB8AC3E}">
        <p14:creationId xmlns:p14="http://schemas.microsoft.com/office/powerpoint/2010/main" val="1996383962"/>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System.Net.Http.HttpClient</a:t>
            </a:r>
            <a:endParaRPr lang="en-US" dirty="0"/>
          </a:p>
        </p:txBody>
      </p:sp>
      <p:pic>
        <p:nvPicPr>
          <p:cNvPr id="6" name="그림 5"/>
          <p:cNvPicPr>
            <a:picLocks noChangeAspect="1"/>
          </p:cNvPicPr>
          <p:nvPr/>
        </p:nvPicPr>
        <p:blipFill>
          <a:blip r:embed="rId2"/>
          <a:stretch>
            <a:fillRect/>
          </a:stretch>
        </p:blipFill>
        <p:spPr>
          <a:xfrm>
            <a:off x="288349" y="997890"/>
            <a:ext cx="7037567" cy="3929999"/>
          </a:xfrm>
          <a:prstGeom prst="rect">
            <a:avLst/>
          </a:prstGeom>
        </p:spPr>
      </p:pic>
    </p:spTree>
    <p:extLst>
      <p:ext uri="{BB962C8B-B14F-4D97-AF65-F5344CB8AC3E}">
        <p14:creationId xmlns:p14="http://schemas.microsoft.com/office/powerpoint/2010/main" val="3897559863"/>
      </p:ext>
    </p:extLst>
  </p:cSld>
  <p:clrMapOvr>
    <a:masterClrMapping/>
  </p:clrMapOvr>
  <p:transition spd="med">
    <p:pull/>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GB"/>
          </a:p>
        </p:txBody>
      </p:sp>
      <p:sp>
        <p:nvSpPr>
          <p:cNvPr id="2" name="Заголовок 1"/>
          <p:cNvSpPr>
            <a:spLocks noGrp="1"/>
          </p:cNvSpPr>
          <p:nvPr>
            <p:ph type="ctrTitle"/>
          </p:nvPr>
        </p:nvSpPr>
        <p:spPr/>
        <p:txBody>
          <a:bodyPr/>
          <a:lstStyle/>
          <a:p>
            <a:r>
              <a:rPr lang="en-GB" sz="4500" dirty="0" err="1"/>
              <a:t>Linq</a:t>
            </a:r>
            <a:endParaRPr lang="en-GB" dirty="0"/>
          </a:p>
        </p:txBody>
      </p:sp>
    </p:spTree>
    <p:extLst>
      <p:ext uri="{BB962C8B-B14F-4D97-AF65-F5344CB8AC3E}">
        <p14:creationId xmlns:p14="http://schemas.microsoft.com/office/powerpoint/2010/main" val="1371774276"/>
      </p:ext>
    </p:extLst>
  </p:cSld>
  <p:clrMapOvr>
    <a:masterClrMapping/>
  </p:clrMapOvr>
  <p:transition spd="med">
    <p:pull/>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Data binding</a:t>
            </a:r>
          </a:p>
        </p:txBody>
      </p:sp>
    </p:spTree>
    <p:extLst>
      <p:ext uri="{BB962C8B-B14F-4D97-AF65-F5344CB8AC3E}">
        <p14:creationId xmlns:p14="http://schemas.microsoft.com/office/powerpoint/2010/main" val="3858755146"/>
      </p:ext>
    </p:extLst>
  </p:cSld>
  <p:clrMapOvr>
    <a:masterClrMapping/>
  </p:clrMapOvr>
  <p:transition spd="med">
    <p:pull/>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3" name="Title 2"/>
          <p:cNvSpPr>
            <a:spLocks noGrp="1"/>
          </p:cNvSpPr>
          <p:nvPr>
            <p:ph type="ctrTitle"/>
          </p:nvPr>
        </p:nvSpPr>
        <p:spPr>
          <a:xfrm>
            <a:off x="1" y="1906953"/>
            <a:ext cx="4235840" cy="1329595"/>
          </a:xfrm>
          <a:solidFill>
            <a:srgbClr val="0078D7">
              <a:alpha val="50196"/>
            </a:srgbClr>
          </a:solidFill>
        </p:spPr>
        <p:txBody>
          <a:bodyPr/>
          <a:lstStyle/>
          <a:p>
            <a:r>
              <a:rPr lang="en-US" dirty="0"/>
              <a:t>Data binding basics</a:t>
            </a:r>
          </a:p>
        </p:txBody>
      </p:sp>
    </p:spTree>
    <p:extLst>
      <p:ext uri="{BB962C8B-B14F-4D97-AF65-F5344CB8AC3E}">
        <p14:creationId xmlns:p14="http://schemas.microsoft.com/office/powerpoint/2010/main" val="1277698355"/>
      </p:ext>
    </p:extLst>
  </p:cSld>
  <p:clrMapOvr>
    <a:masterClrMapping/>
  </p:clrMapOvr>
  <p:transition spd="med">
    <p:pull/>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982" y="626206"/>
            <a:ext cx="6222266" cy="1804173"/>
          </a:xfrm>
          <a:prstGeom prst="rect">
            <a:avLst/>
          </a:prstGeom>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256" y="626206"/>
            <a:ext cx="6222266" cy="1804173"/>
          </a:xfrm>
          <a:prstGeom prst="rect">
            <a:avLst/>
          </a:prstGeom>
        </p:spPr>
      </p:pic>
      <p:sp>
        <p:nvSpPr>
          <p:cNvPr id="6" name="직사각형 5"/>
          <p:cNvSpPr/>
          <p:nvPr/>
        </p:nvSpPr>
        <p:spPr>
          <a:xfrm>
            <a:off x="516981" y="2834702"/>
            <a:ext cx="7303169" cy="300082"/>
          </a:xfrm>
          <a:prstGeom prst="rect">
            <a:avLst/>
          </a:prstGeom>
        </p:spPr>
        <p:txBody>
          <a:bodyPr wrap="square">
            <a:spAutoFit/>
          </a:bodyPr>
          <a:lstStyle/>
          <a:p>
            <a:pPr defTabSz="685800" fontAlgn="auto">
              <a:spcBef>
                <a:spcPts val="0"/>
              </a:spcBef>
              <a:spcAft>
                <a:spcPts val="0"/>
              </a:spcAft>
            </a:pPr>
            <a:r>
              <a:rPr lang="ko-KR" altLang="en-US" sz="1350" kern="0" dirty="0">
                <a:solidFill>
                  <a:sysClr val="windowText" lastClr="000000"/>
                </a:solidFill>
                <a:hlinkClick r:id="rId4"/>
              </a:rPr>
              <a:t>https://msdn.microsoft.com/ko-kr/library/ms752347(v=VS.110).aspx</a:t>
            </a:r>
            <a:r>
              <a:rPr lang="ko-KR" altLang="en-US" sz="1350" kern="0" dirty="0">
                <a:solidFill>
                  <a:sysClr val="windowText" lastClr="000000"/>
                </a:solidFill>
              </a:rPr>
              <a:t> </a:t>
            </a:r>
          </a:p>
        </p:txBody>
      </p:sp>
      <p:pic>
        <p:nvPicPr>
          <p:cNvPr id="7" name="그림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701" y="621036"/>
            <a:ext cx="6240095" cy="1809343"/>
          </a:xfrm>
          <a:prstGeom prst="rect">
            <a:avLst/>
          </a:prstGeom>
        </p:spPr>
      </p:pic>
    </p:spTree>
    <p:extLst>
      <p:ext uri="{BB962C8B-B14F-4D97-AF65-F5344CB8AC3E}">
        <p14:creationId xmlns:p14="http://schemas.microsoft.com/office/powerpoint/2010/main" val="1990147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Dynamic Data</a:t>
            </a:r>
          </a:p>
        </p:txBody>
      </p:sp>
      <p:sp>
        <p:nvSpPr>
          <p:cNvPr id="4" name="Content Placeholder 3"/>
          <p:cNvSpPr>
            <a:spLocks noGrp="1"/>
          </p:cNvSpPr>
          <p:nvPr>
            <p:ph type="body" sz="quarter" idx="10"/>
          </p:nvPr>
        </p:nvSpPr>
        <p:spPr/>
        <p:txBody>
          <a:bodyPr>
            <a:normAutofit/>
          </a:bodyPr>
          <a:lstStyle/>
          <a:p>
            <a:r>
              <a:rPr lang="en-US" dirty="0"/>
              <a:t>Use data binding to connect to a data source</a:t>
            </a:r>
          </a:p>
          <a:p>
            <a:pPr lvl="1"/>
            <a:r>
              <a:rPr lang="en-US" dirty="0"/>
              <a:t>Typical data source would be a view model</a:t>
            </a:r>
          </a:p>
          <a:p>
            <a:endParaRPr lang="en-US" dirty="0"/>
          </a:p>
          <a:p>
            <a:endParaRPr lang="en-US" dirty="0"/>
          </a:p>
        </p:txBody>
      </p:sp>
      <p:pic>
        <p:nvPicPr>
          <p:cNvPr id="2" name="Picture 1"/>
          <p:cNvPicPr>
            <a:picLocks noChangeAspect="1"/>
          </p:cNvPicPr>
          <p:nvPr/>
        </p:nvPicPr>
        <p:blipFill>
          <a:blip r:embed="rId2"/>
          <a:stretch>
            <a:fillRect/>
          </a:stretch>
        </p:blipFill>
        <p:spPr>
          <a:xfrm>
            <a:off x="284560" y="2044966"/>
            <a:ext cx="6972300" cy="2278856"/>
          </a:xfrm>
          <a:prstGeom prst="rect">
            <a:avLst/>
          </a:prstGeom>
        </p:spPr>
      </p:pic>
      <p:pic>
        <p:nvPicPr>
          <p:cNvPr id="5" name="Picture 4"/>
          <p:cNvPicPr>
            <a:picLocks noChangeAspect="1"/>
          </p:cNvPicPr>
          <p:nvPr/>
        </p:nvPicPr>
        <p:blipFill>
          <a:blip r:embed="rId3"/>
          <a:stretch>
            <a:fillRect/>
          </a:stretch>
        </p:blipFill>
        <p:spPr>
          <a:xfrm>
            <a:off x="6758119" y="3334849"/>
            <a:ext cx="2385881" cy="1808651"/>
          </a:xfrm>
          <a:prstGeom prst="rect">
            <a:avLst/>
          </a:prstGeom>
        </p:spPr>
      </p:pic>
    </p:spTree>
    <p:extLst>
      <p:ext uri="{BB962C8B-B14F-4D97-AF65-F5344CB8AC3E}">
        <p14:creationId xmlns:p14="http://schemas.microsoft.com/office/powerpoint/2010/main" val="1934452497"/>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1231900" y="1206500"/>
            <a:ext cx="7531100" cy="2609850"/>
          </a:xfrm>
        </p:spPr>
        <p:txBody>
          <a:bodyPr>
            <a:normAutofit fontScale="90000"/>
          </a:bodyPr>
          <a:lstStyle/>
          <a:p>
            <a:r>
              <a:rPr lang="en-US" altLang="ko-KR" sz="2800" dirty="0"/>
              <a:t>Visual Studio Community.</a:t>
            </a:r>
            <a:br>
              <a:rPr lang="en-US" altLang="ko-KR" sz="2800" dirty="0"/>
            </a:br>
            <a:r>
              <a:rPr lang="en-US" altLang="ko-KR" sz="2800" dirty="0"/>
              <a:t>Android, Windows emulator. </a:t>
            </a:r>
            <a:br>
              <a:rPr lang="en-US" altLang="ko-KR" sz="2800" dirty="0"/>
            </a:br>
            <a:r>
              <a:rPr lang="en-US" altLang="ko-KR" sz="2800" dirty="0" err="1"/>
              <a:t>Xamarin</a:t>
            </a:r>
            <a:r>
              <a:rPr lang="en-US" altLang="ko-KR" sz="2800" dirty="0"/>
              <a:t>.</a:t>
            </a:r>
            <a:br>
              <a:rPr lang="en-US" altLang="ko-KR" sz="2800" dirty="0"/>
            </a:br>
            <a:r>
              <a:rPr lang="en-US" altLang="ko-KR" sz="2800" dirty="0"/>
              <a:t>Windows 10 SDK.</a:t>
            </a:r>
            <a:br>
              <a:rPr lang="en-US" altLang="ko-KR" sz="2800" dirty="0"/>
            </a:br>
            <a:r>
              <a:rPr lang="en-US" altLang="ko-KR" sz="2800" dirty="0"/>
              <a:t>Azure Account.</a:t>
            </a:r>
            <a:br>
              <a:rPr lang="en-US" altLang="ko-KR" sz="2800" dirty="0"/>
            </a:br>
            <a:r>
              <a:rPr lang="en-US" altLang="ko-KR" sz="2800" dirty="0"/>
              <a:t>ASP.NET 4.2</a:t>
            </a:r>
            <a:endParaRPr lang="ko-KR" altLang="en-US" sz="2800" dirty="0"/>
          </a:p>
        </p:txBody>
      </p:sp>
      <p:sp>
        <p:nvSpPr>
          <p:cNvPr id="4" name="TextBox 3"/>
          <p:cNvSpPr txBox="1"/>
          <p:nvPr/>
        </p:nvSpPr>
        <p:spPr>
          <a:xfrm>
            <a:off x="1231900" y="498614"/>
            <a:ext cx="2864887" cy="707886"/>
          </a:xfrm>
          <a:prstGeom prst="rect">
            <a:avLst/>
          </a:prstGeom>
          <a:noFill/>
        </p:spPr>
        <p:txBody>
          <a:bodyPr wrap="none" rtlCol="0">
            <a:spAutoFit/>
          </a:bodyPr>
          <a:lstStyle/>
          <a:p>
            <a:r>
              <a:rPr lang="ko-KR" altLang="en-US" sz="4000"/>
              <a:t>오늘의 재료</a:t>
            </a:r>
            <a:endParaRPr lang="ko-KR" altLang="en-US" sz="4000"/>
          </a:p>
        </p:txBody>
      </p:sp>
    </p:spTree>
    <p:extLst>
      <p:ext uri="{BB962C8B-B14F-4D97-AF65-F5344CB8AC3E}">
        <p14:creationId xmlns:p14="http://schemas.microsoft.com/office/powerpoint/2010/main" val="13554629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endParaRPr lang="en-US"/>
          </a:p>
        </p:txBody>
      </p:sp>
      <p:sp>
        <p:nvSpPr>
          <p:cNvPr id="4" name="Title 3"/>
          <p:cNvSpPr>
            <a:spLocks noGrp="1"/>
          </p:cNvSpPr>
          <p:nvPr>
            <p:ph type="ctrTitle"/>
          </p:nvPr>
        </p:nvSpPr>
        <p:spPr/>
        <p:txBody>
          <a:bodyPr/>
          <a:lstStyle/>
          <a:p>
            <a:r>
              <a:rPr lang="en-US" dirty="0"/>
              <a:t>Data Binding</a:t>
            </a:r>
          </a:p>
        </p:txBody>
      </p:sp>
    </p:spTree>
    <p:extLst>
      <p:ext uri="{BB962C8B-B14F-4D97-AF65-F5344CB8AC3E}">
        <p14:creationId xmlns:p14="http://schemas.microsoft.com/office/powerpoint/2010/main" val="1122809118"/>
      </p:ext>
    </p:extLst>
  </p:cSld>
  <p:clrMapOvr>
    <a:masterClrMapping/>
  </p:clrMapOvr>
  <p:transition spd="med">
    <p:pull/>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Integrate</a:t>
            </a:r>
          </a:p>
        </p:txBody>
      </p:sp>
      <p:sp>
        <p:nvSpPr>
          <p:cNvPr id="2" name="Text Placeholder 1"/>
          <p:cNvSpPr>
            <a:spLocks noGrp="1"/>
          </p:cNvSpPr>
          <p:nvPr>
            <p:ph type="body" idx="4294967295"/>
          </p:nvPr>
        </p:nvSpPr>
        <p:spPr>
          <a:xfrm>
            <a:off x="266700" y="1276951"/>
            <a:ext cx="8556024" cy="3486150"/>
          </a:xfrm>
        </p:spPr>
        <p:txBody>
          <a:bodyPr/>
          <a:lstStyle/>
          <a:p>
            <a:pPr marL="0" indent="0">
              <a:buNone/>
            </a:pPr>
            <a:r>
              <a:rPr lang="en-US" dirty="0">
                <a:solidFill>
                  <a:schemeClr val="bg1">
                    <a:lumMod val="50000"/>
                  </a:schemeClr>
                </a:solidFill>
                <a:latin typeface="Helvetica" panose="020B0604020202020204" pitchFamily="34" charset="0"/>
                <a:cs typeface="Helvetica" panose="020B0604020202020204" pitchFamily="34" charset="0"/>
              </a:rPr>
              <a:t>Simple integrations into popular services for mission critical notifications.</a:t>
            </a:r>
          </a:p>
        </p:txBody>
      </p:sp>
      <p:pic>
        <p:nvPicPr>
          <p:cNvPr id="5" name="Picture 4"/>
          <p:cNvPicPr>
            <a:picLocks noChangeAspect="1"/>
          </p:cNvPicPr>
          <p:nvPr/>
        </p:nvPicPr>
        <p:blipFill>
          <a:blip r:embed="rId2"/>
          <a:stretch>
            <a:fillRect/>
          </a:stretch>
        </p:blipFill>
        <p:spPr>
          <a:xfrm>
            <a:off x="874249" y="3020026"/>
            <a:ext cx="1344637" cy="1344828"/>
          </a:xfrm>
          <a:prstGeom prst="rect">
            <a:avLst/>
          </a:prstGeom>
        </p:spPr>
      </p:pic>
      <p:pic>
        <p:nvPicPr>
          <p:cNvPr id="6" name="Picture 5"/>
          <p:cNvPicPr>
            <a:picLocks noChangeAspect="1"/>
          </p:cNvPicPr>
          <p:nvPr/>
        </p:nvPicPr>
        <p:blipFill>
          <a:blip r:embed="rId3"/>
          <a:stretch>
            <a:fillRect/>
          </a:stretch>
        </p:blipFill>
        <p:spPr>
          <a:xfrm>
            <a:off x="2414979" y="3020026"/>
            <a:ext cx="1344637" cy="1344828"/>
          </a:xfrm>
          <a:prstGeom prst="rect">
            <a:avLst/>
          </a:prstGeom>
        </p:spPr>
      </p:pic>
      <p:pic>
        <p:nvPicPr>
          <p:cNvPr id="7" name="Picture 6"/>
          <p:cNvPicPr>
            <a:picLocks noChangeAspect="1"/>
          </p:cNvPicPr>
          <p:nvPr/>
        </p:nvPicPr>
        <p:blipFill>
          <a:blip r:embed="rId4"/>
          <a:stretch>
            <a:fillRect/>
          </a:stretch>
        </p:blipFill>
        <p:spPr>
          <a:xfrm>
            <a:off x="5496438" y="3020026"/>
            <a:ext cx="1344637" cy="1344828"/>
          </a:xfrm>
          <a:prstGeom prst="rect">
            <a:avLst/>
          </a:prstGeom>
        </p:spPr>
      </p:pic>
      <p:pic>
        <p:nvPicPr>
          <p:cNvPr id="8" name="Picture 7"/>
          <p:cNvPicPr>
            <a:picLocks noChangeAspect="1"/>
          </p:cNvPicPr>
          <p:nvPr/>
        </p:nvPicPr>
        <p:blipFill>
          <a:blip r:embed="rId5"/>
          <a:stretch>
            <a:fillRect/>
          </a:stretch>
        </p:blipFill>
        <p:spPr>
          <a:xfrm>
            <a:off x="3955709" y="3020026"/>
            <a:ext cx="1344637" cy="1344828"/>
          </a:xfrm>
          <a:prstGeom prst="rect">
            <a:avLst/>
          </a:prstGeom>
        </p:spPr>
      </p:pic>
      <p:pic>
        <p:nvPicPr>
          <p:cNvPr id="9" name="Picture 8"/>
          <p:cNvPicPr>
            <a:picLocks noChangeAspect="1"/>
          </p:cNvPicPr>
          <p:nvPr/>
        </p:nvPicPr>
        <p:blipFill>
          <a:blip r:embed="rId6"/>
          <a:stretch>
            <a:fillRect/>
          </a:stretch>
        </p:blipFill>
        <p:spPr>
          <a:xfrm>
            <a:off x="7037168" y="3020026"/>
            <a:ext cx="1344637" cy="1344828"/>
          </a:xfrm>
          <a:prstGeom prst="rect">
            <a:avLst/>
          </a:prstGeom>
        </p:spPr>
      </p:pic>
    </p:spTree>
    <p:extLst>
      <p:ext uri="{BB962C8B-B14F-4D97-AF65-F5344CB8AC3E}">
        <p14:creationId xmlns:p14="http://schemas.microsoft.com/office/powerpoint/2010/main" val="1897308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a:spLocks noChangeArrowheads="1"/>
          </p:cNvSpPr>
          <p:nvPr/>
        </p:nvSpPr>
        <p:spPr bwMode="auto">
          <a:xfrm>
            <a:off x="1528734" y="4145078"/>
            <a:ext cx="6086532" cy="8507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11026" tIns="55513" rIns="111026" bIns="55513">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dirty="0">
                <a:solidFill>
                  <a:schemeClr val="bg1">
                    <a:lumMod val="50000"/>
                  </a:schemeClr>
                </a:solidFill>
                <a:latin typeface="Helvetica Light"/>
                <a:cs typeface="Helvetica Neue Light"/>
              </a:rPr>
              <a:t>Create native iOS, Android, Mac and</a:t>
            </a:r>
          </a:p>
          <a:p>
            <a:pPr algn="ctr" eaLnBrk="1" hangingPunct="1"/>
            <a:r>
              <a:rPr lang="en-US" dirty="0">
                <a:solidFill>
                  <a:schemeClr val="bg1">
                    <a:lumMod val="50000"/>
                  </a:schemeClr>
                </a:solidFill>
                <a:latin typeface="Helvetica Light"/>
                <a:cs typeface="Helvetica Neue Light"/>
              </a:rPr>
              <a:t>Windows apps in Visual Studio and C#</a:t>
            </a:r>
          </a:p>
        </p:txBody>
      </p:sp>
      <p:pic>
        <p:nvPicPr>
          <p:cNvPr id="6" name="Picture 5"/>
          <p:cNvPicPr>
            <a:picLocks noChangeAspect="1"/>
          </p:cNvPicPr>
          <p:nvPr/>
        </p:nvPicPr>
        <p:blipFill>
          <a:blip r:embed="rId3"/>
          <a:stretch>
            <a:fillRect/>
          </a:stretch>
        </p:blipFill>
        <p:spPr>
          <a:xfrm>
            <a:off x="2026820" y="807004"/>
            <a:ext cx="5090359" cy="3273011"/>
          </a:xfrm>
          <a:prstGeom prst="rect">
            <a:avLst/>
          </a:prstGeom>
        </p:spPr>
      </p:pic>
      <p:pic>
        <p:nvPicPr>
          <p:cNvPr id="7" name="Picture 2" descr="Xamarin Platform (2 Colours) Positiv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6613" y="0"/>
            <a:ext cx="3825856" cy="995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360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numCol="1" anchor="b" anchorCtr="0" compatLnSpc="1">
            <a:prstTxWarp prst="textNoShape">
              <a:avLst/>
            </a:prstTxWarp>
            <a:normAutofit/>
          </a:bodyPr>
          <a:lstStyle/>
          <a:p>
            <a:pPr eaLnBrk="1" hangingPunct="1"/>
            <a:r>
              <a:rPr lang="en-US" b="0" dirty="0" err="1">
                <a:cs typeface="Helvetica" panose="020B0604020202020204" pitchFamily="34" charset="0"/>
              </a:rPr>
              <a:t>Xamarin’s</a:t>
            </a:r>
            <a:r>
              <a:rPr lang="en-US" b="0" dirty="0">
                <a:cs typeface="Helvetica" panose="020B0604020202020204" pitchFamily="34" charset="0"/>
              </a:rPr>
              <a:t> Unique Approach</a:t>
            </a:r>
          </a:p>
        </p:txBody>
      </p:sp>
      <p:sp>
        <p:nvSpPr>
          <p:cNvPr id="11" name="Text Placeholder 2"/>
          <p:cNvSpPr>
            <a:spLocks noGrp="1"/>
          </p:cNvSpPr>
          <p:nvPr>
            <p:ph type="body" sz="quarter" idx="4294967295"/>
          </p:nvPr>
        </p:nvSpPr>
        <p:spPr>
          <a:xfrm>
            <a:off x="4721225" y="1924050"/>
            <a:ext cx="4422775" cy="1552575"/>
          </a:xfrm>
        </p:spPr>
        <p:txBody>
          <a:bodyPr>
            <a:noAutofit/>
          </a:bodyPr>
          <a:lstStyle/>
          <a:p>
            <a:r>
              <a:rPr lang="en-US" sz="2400" dirty="0">
                <a:solidFill>
                  <a:schemeClr val="bg1">
                    <a:lumMod val="50000"/>
                  </a:schemeClr>
                </a:solidFill>
                <a:latin typeface="Helvetica" panose="020B0604020202020204" pitchFamily="34" charset="0"/>
                <a:cs typeface="Helvetica" panose="020B0604020202020204" pitchFamily="34" charset="0"/>
              </a:rPr>
              <a:t>Shared C# codebase</a:t>
            </a:r>
          </a:p>
          <a:p>
            <a:r>
              <a:rPr lang="en-US" sz="2400" dirty="0">
                <a:solidFill>
                  <a:schemeClr val="bg1">
                    <a:lumMod val="50000"/>
                  </a:schemeClr>
                </a:solidFill>
                <a:latin typeface="Helvetica" panose="020B0604020202020204" pitchFamily="34" charset="0"/>
                <a:cs typeface="Helvetica" panose="020B0604020202020204" pitchFamily="34" charset="0"/>
              </a:rPr>
              <a:t>100% native API access</a:t>
            </a:r>
          </a:p>
          <a:p>
            <a:r>
              <a:rPr lang="en-US" sz="2400" dirty="0">
                <a:solidFill>
                  <a:schemeClr val="bg1">
                    <a:lumMod val="50000"/>
                  </a:schemeClr>
                </a:solidFill>
                <a:latin typeface="Helvetica" panose="020B0604020202020204" pitchFamily="34" charset="0"/>
                <a:cs typeface="Helvetica" panose="020B0604020202020204" pitchFamily="34" charset="0"/>
              </a:rPr>
              <a:t>High performance</a:t>
            </a:r>
          </a:p>
        </p:txBody>
      </p:sp>
      <p:pic>
        <p:nvPicPr>
          <p:cNvPr id="5" name="Picture 4" descr="unique.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66604" y="1326622"/>
            <a:ext cx="4124261" cy="2747432"/>
          </a:xfrm>
          <a:prstGeom prst="rect">
            <a:avLst/>
          </a:prstGeom>
        </p:spPr>
      </p:pic>
    </p:spTree>
    <p:extLst>
      <p:ext uri="{BB962C8B-B14F-4D97-AF65-F5344CB8AC3E}">
        <p14:creationId xmlns:p14="http://schemas.microsoft.com/office/powerpoint/2010/main" val="1566546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Windows 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8226" y="1118733"/>
            <a:ext cx="5173722" cy="3161719"/>
          </a:xfrm>
          <a:prstGeom prst="rect">
            <a:avLst/>
          </a:prstGeom>
        </p:spPr>
      </p:pic>
      <p:sp>
        <p:nvSpPr>
          <p:cNvPr id="11" name="Title 10"/>
          <p:cNvSpPr>
            <a:spLocks noGrp="1"/>
          </p:cNvSpPr>
          <p:nvPr>
            <p:ph type="title"/>
          </p:nvPr>
        </p:nvSpPr>
        <p:spPr/>
        <p:txBody>
          <a:bodyPr anchor="b"/>
          <a:lstStyle/>
          <a:p>
            <a:r>
              <a:rPr lang="en-US" dirty="0"/>
              <a:t>Windows APIs</a:t>
            </a:r>
          </a:p>
        </p:txBody>
      </p:sp>
      <p:sp>
        <p:nvSpPr>
          <p:cNvPr id="2" name="Rectangle 1"/>
          <p:cNvSpPr/>
          <p:nvPr/>
        </p:nvSpPr>
        <p:spPr>
          <a:xfrm>
            <a:off x="1933814" y="2075187"/>
            <a:ext cx="1422400" cy="292100"/>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2047010" y="1363435"/>
            <a:ext cx="1752600" cy="292100"/>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952010" y="1012439"/>
            <a:ext cx="1422400" cy="292100"/>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5526810" y="1363435"/>
            <a:ext cx="1845010" cy="347435"/>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961016" y="2079170"/>
            <a:ext cx="1422400" cy="292100"/>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7484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chor="b"/>
          <a:lstStyle/>
          <a:p>
            <a:r>
              <a:rPr lang="en-US" dirty="0"/>
              <a:t>.NET + iOS APIs | 100% Coverage</a:t>
            </a:r>
          </a:p>
        </p:txBody>
      </p:sp>
      <p:pic>
        <p:nvPicPr>
          <p:cNvPr id="5" name="Picture 4" descr="iOS 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7855" y="1113183"/>
            <a:ext cx="4435016" cy="3185324"/>
          </a:xfrm>
          <a:prstGeom prst="rect">
            <a:avLst/>
          </a:prstGeom>
        </p:spPr>
      </p:pic>
    </p:spTree>
    <p:extLst>
      <p:ext uri="{BB962C8B-B14F-4D97-AF65-F5344CB8AC3E}">
        <p14:creationId xmlns:p14="http://schemas.microsoft.com/office/powerpoint/2010/main" val="354618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Xamarin3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Xamarin3Theme" id="{59DABE8E-749B-46FB-AF40-39BDBC43BB92}" vid="{FE2CD304-25DD-4EEE-8F1F-59580990C2A2}"/>
    </a:ext>
  </a:extLst>
</a:theme>
</file>

<file path=ppt/theme/theme10.xml><?xml version="1.0" encoding="utf-8"?>
<a:theme xmlns:a="http://schemas.openxmlformats.org/drawingml/2006/main" name="emphanzising marketing point (image above)">
  <a:themeElements>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above)">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_emphanzising marketing point (image above)">
  <a:themeElements>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above)">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emphanzising marketing point (image below)">
  <a:themeElements>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below)">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_emphanzising marketing point (image below)">
  <a:themeElements>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below)">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emphanzising marketing point (icon)">
  <a:themeElements>
    <a:clrScheme name="">
      <a:dk1>
        <a:srgbClr val="000000"/>
      </a:dk1>
      <a:lt1>
        <a:srgbClr val="FFFFFF"/>
      </a:lt1>
      <a:dk2>
        <a:srgbClr val="000000"/>
      </a:dk2>
      <a:lt2>
        <a:srgbClr val="80808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emphanzising marketing point (icon)">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c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Image Left - Title &amp; Bullet">
  <a:themeElements>
    <a:clrScheme name="Image Left - Title &amp; Bulle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mage Left - Title &amp; Bulle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Left - Title &amp; Bulle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Image Left - Title &amp; Bullet copy">
  <a:themeElements>
    <a:clrScheme name="Image Left - Title &amp; Bullet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mage Left - Title &amp; Bullet copy">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Left - Title &amp; Bullet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1. Title Slide">
  <a:themeElements>
    <a:clrScheme name="1.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 Title Slide">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1.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Image Right - Text">
  <a:themeElements>
    <a:clrScheme name="Image Right - Tex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mage Right - Tex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Right - Tex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2_Primary Slide Layout">
  <a:themeElements>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imary Slide Layou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0.xml><?xml version="1.0" encoding="utf-8"?>
<a:theme xmlns:a="http://schemas.openxmlformats.org/drawingml/2006/main" name="Code dark">
  <a:themeElements>
    <a:clrScheme name="Code dar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ode dark">
      <a:majorFont>
        <a:latin typeface="Lucida Grande"/>
        <a:ea typeface="ヒラギノ角ゴ ProN W6"/>
        <a:cs typeface="ヒラギノ角ゴ ProN W6"/>
      </a:majorFont>
      <a:minorFont>
        <a:latin typeface="Consola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dar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Code light blue">
  <a:themeElements>
    <a:clrScheme name="Code light 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ode light blue">
      <a:majorFont>
        <a:latin typeface="Lucida Grande"/>
        <a:ea typeface="ヒラギノ角ゴ ProN W6"/>
        <a:cs typeface="ヒラギノ角ゴ ProN W6"/>
      </a:majorFont>
      <a:minorFont>
        <a:latin typeface="Consola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light 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Default - Quote">
  <a:themeElements>
    <a:clrScheme name="Default - Quo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Quote">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Quo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Default - title/space for graph or table (see example)">
  <a:themeElements>
    <a:clrScheme name="Default - title/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space for graph or table (see example)">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Default - space for graph or table (see example)">
  <a:themeElements>
    <a:clrScheme name="Default - 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space for graph or table (see example)">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Default - 1_full_title_1">
  <a:themeElements>
    <a:clrScheme name="Default - 1_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full_title_1">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Default - full_title_1">
  <a:themeElements>
    <a:clrScheme name="Default - 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full_title_1">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3_Primary Slide Layout">
  <a:themeElements>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imary Slide Layou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1_DEMO">
  <a:themeElements>
    <a:clrScheme name="DEM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MO">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M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4_Primary Slide Layout">
  <a:themeElements>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imary Slide Layou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Primary Slide Layout">
  <a:themeElements>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imary Slide Layou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1_emphanzising marketing point (bullets)">
  <a:themeElements>
    <a:clrScheme name="emphanzising marketing point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bullets)">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1_graph slide (2)">
  <a:themeElements>
    <a:clrScheme name="graph slide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graph slide (2)">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graph slide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1_graph slide (3)">
  <a:themeElements>
    <a:clrScheme name="graph slide (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graph slide (3)">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graph slide (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1_graph slide (4)">
  <a:themeElements>
    <a:clrScheme name="graph slide (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graph slide (4)">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graph slide (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2_emphanzising marketing point (image above)">
  <a:themeElements>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above)">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3_emphanzising marketing point (image above)">
  <a:themeElements>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above)">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2_emphanzising marketing point (image below)">
  <a:themeElements>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below)">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3_emphanzising marketing point (image below)">
  <a:themeElements>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below)">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1_emphanzising marketing point (icon)">
  <a:themeElements>
    <a:clrScheme name="">
      <a:dk1>
        <a:srgbClr val="000000"/>
      </a:dk1>
      <a:lt1>
        <a:srgbClr val="FFFFFF"/>
      </a:lt1>
      <a:dk2>
        <a:srgbClr val="000000"/>
      </a:dk2>
      <a:lt2>
        <a:srgbClr val="80808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emphanzising marketing point (icon)">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c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1_Image Left - Title &amp; Bullet">
  <a:themeElements>
    <a:clrScheme name="Image Left - Title &amp; Bulle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mage Left - Title &amp; Bulle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Left - Title &amp; Bulle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MO">
  <a:themeElements>
    <a:clrScheme name="DEM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MO">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M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1_Image Left - Title &amp; Bullet copy">
  <a:themeElements>
    <a:clrScheme name="Image Left - Title &amp; Bullet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mage Left - Title &amp; Bullet copy">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Left - Title &amp; Bullet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_1. Title Slide">
  <a:themeElements>
    <a:clrScheme name="1.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 Title Slide">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1.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1_Image Right - Text">
  <a:themeElements>
    <a:clrScheme name="Image Right - Tex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mage Right - Tex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Right - Tex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5_Primary Slide Layout">
  <a:themeElements>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imary Slide Layou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1_Code dark">
  <a:themeElements>
    <a:clrScheme name="Code dar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ode dark">
      <a:majorFont>
        <a:latin typeface="Lucida Grande"/>
        <a:ea typeface="ヒラギノ角ゴ ProN W6"/>
        <a:cs typeface="ヒラギノ角ゴ ProN W6"/>
      </a:majorFont>
      <a:minorFont>
        <a:latin typeface="Consola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dar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5.xml><?xml version="1.0" encoding="utf-8"?>
<a:theme xmlns:a="http://schemas.openxmlformats.org/drawingml/2006/main" name="1_Code light blue">
  <a:themeElements>
    <a:clrScheme name="Code light 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ode light blue">
      <a:majorFont>
        <a:latin typeface="Lucida Grande"/>
        <a:ea typeface="ヒラギノ角ゴ ProN W6"/>
        <a:cs typeface="ヒラギノ角ゴ ProN W6"/>
      </a:majorFont>
      <a:minorFont>
        <a:latin typeface="Consola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light 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1_Default - Quote">
  <a:themeElements>
    <a:clrScheme name="Default - Quo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Quote">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Quo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7.xml><?xml version="1.0" encoding="utf-8"?>
<a:theme xmlns:a="http://schemas.openxmlformats.org/drawingml/2006/main" name="1_Default - title/space for graph or table (see example)">
  <a:themeElements>
    <a:clrScheme name="Default - title/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space for graph or table (see example)">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8.xml><?xml version="1.0" encoding="utf-8"?>
<a:theme xmlns:a="http://schemas.openxmlformats.org/drawingml/2006/main" name="1_Default - space for graph or table (see example)">
  <a:themeElements>
    <a:clrScheme name="Default - 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space for graph or table (see example)">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9.xml><?xml version="1.0" encoding="utf-8"?>
<a:theme xmlns:a="http://schemas.openxmlformats.org/drawingml/2006/main" name="1_Default - 1_full_title_1">
  <a:themeElements>
    <a:clrScheme name="Default - 1_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full_title_1">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Primary Slide Layout">
  <a:themeElements>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imary Slide Layou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0.xml><?xml version="1.0" encoding="utf-8"?>
<a:theme xmlns:a="http://schemas.openxmlformats.org/drawingml/2006/main" name="1_Default - full_title_1">
  <a:themeElements>
    <a:clrScheme name="Default - 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full_title_1">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PPT%20Theme">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PPT%20Theme" id="{82616841-7427-4827-869A-BD59E6CB2CB3}" vid="{68DEB26C-E886-4233-AE85-B4E59D32E7E5}"/>
    </a:ext>
  </a:extLst>
</a:theme>
</file>

<file path=ppt/theme/theme5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emphanzising marketing point (bullets)">
  <a:themeElements>
    <a:clrScheme name="emphanzising marketing point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bullets)">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graph slide (2)">
  <a:themeElements>
    <a:clrScheme name="graph slide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graph slide (2)">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graph slide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graph slide (3)">
  <a:themeElements>
    <a:clrScheme name="graph slide (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graph slide (3)">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graph slide (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graph slide (4)">
  <a:themeElements>
    <a:clrScheme name="graph slide (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graph slide (4)">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graph slide (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1C2185FD0CA74419E79410895F7D8A9" ma:contentTypeVersion="6" ma:contentTypeDescription="Create a new document." ma:contentTypeScope="" ma:versionID="eec069e3a2e9eb4be203913dda91a498">
  <xsd:schema xmlns:xsd="http://www.w3.org/2001/XMLSchema" xmlns:xs="http://www.w3.org/2001/XMLSchema" xmlns:p="http://schemas.microsoft.com/office/2006/metadata/properties" xmlns:ns2="3fce3ed0-24d1-45d0-8014-96f22eb6b0fb" xmlns:ns3="c7d759ad-c71d-4e7a-8896-957c2805ad24" xmlns:ns4="cbd1dd4f-7f1a-4b60-b24c-ce56e0497876" targetNamespace="http://schemas.microsoft.com/office/2006/metadata/properties" ma:root="true" ma:fieldsID="3c78917fd36cd975c9fcd3652658cb8c" ns2:_="" ns3:_="" ns4:_="">
    <xsd:import namespace="3fce3ed0-24d1-45d0-8014-96f22eb6b0fb"/>
    <xsd:import namespace="c7d759ad-c71d-4e7a-8896-957c2805ad24"/>
    <xsd:import namespace="cbd1dd4f-7f1a-4b60-b24c-ce56e0497876"/>
    <xsd:element name="properties">
      <xsd:complexType>
        <xsd:sequence>
          <xsd:element name="documentManagement">
            <xsd:complexType>
              <xsd:all>
                <xsd:element ref="ns2:Program" minOccurs="0"/>
                <xsd:element ref="ns3:SharedWithUsers" minOccurs="0"/>
                <xsd:element ref="ns4:SharingHintHash"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ce3ed0-24d1-45d0-8014-96f22eb6b0fb" elementFormDefault="qualified">
    <xsd:import namespace="http://schemas.microsoft.com/office/2006/documentManagement/types"/>
    <xsd:import namespace="http://schemas.microsoft.com/office/infopath/2007/PartnerControls"/>
    <xsd:element name="Program" ma:index="2" nillable="true" ma:displayName="Program" ma:internalName="Program">
      <xsd:complexType>
        <xsd:complexContent>
          <xsd:extension base="dms:MultiChoice">
            <xsd:sequence>
              <xsd:element name="Value" maxOccurs="unbounded" minOccurs="0" nillable="true">
                <xsd:simpleType>
                  <xsd:restriction base="dms:Choice">
                    <xsd:enumeration value="Cross Marketing"/>
                    <xsd:enumeration value="DreamSpark"/>
                    <xsd:enumeration value="Faculty Connection"/>
                    <xsd:enumeration value="Imagine Cup"/>
                    <xsd:enumeration value="Student Partners"/>
                    <xsd:enumeration value="PR &amp; Messaging"/>
                  </xsd:restriction>
                </xsd:simple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c7d759ad-c71d-4e7a-8896-957c2805ad24"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bd1dd4f-7f1a-4b60-b24c-ce56e0497876" elementFormDefault="qualified">
    <xsd:import namespace="http://schemas.microsoft.com/office/2006/documentManagement/types"/>
    <xsd:import namespace="http://schemas.microsoft.com/office/infopath/2007/PartnerControls"/>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rogram xmlns="3fce3ed0-24d1-45d0-8014-96f22eb6b0fb">
      <Value>Student Partners</Value>
    </Program>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8449A9D-3807-4B4A-8A2A-28D2AC7E06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fce3ed0-24d1-45d0-8014-96f22eb6b0fb"/>
    <ds:schemaRef ds:uri="c7d759ad-c71d-4e7a-8896-957c2805ad24"/>
    <ds:schemaRef ds:uri="cbd1dd4f-7f1a-4b60-b24c-ce56e049787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8D6AE04-5CEB-4399-8FCB-7DEC277D3128}">
  <ds:schemaRefs>
    <ds:schemaRef ds:uri="http://schemas.microsoft.com/office/2006/metadata/properties"/>
    <ds:schemaRef ds:uri="http://schemas.microsoft.com/office/infopath/2007/PartnerControls"/>
    <ds:schemaRef ds:uri="3fce3ed0-24d1-45d0-8014-96f22eb6b0fb"/>
  </ds:schemaRefs>
</ds:datastoreItem>
</file>

<file path=customXml/itemProps3.xml><?xml version="1.0" encoding="utf-8"?>
<ds:datastoreItem xmlns:ds="http://schemas.openxmlformats.org/officeDocument/2006/customXml" ds:itemID="{732AAD35-AAC2-4649-8A74-EFB92D26BA2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Xamarin3Theme</Template>
  <TotalTime>55519</TotalTime>
  <Words>1641</Words>
  <Application>Microsoft Office PowerPoint</Application>
  <PresentationFormat>화면 슬라이드 쇼(16:9)</PresentationFormat>
  <Paragraphs>340</Paragraphs>
  <Slides>51</Slides>
  <Notes>28</Notes>
  <HiddenSlides>0</HiddenSlides>
  <MMClips>1</MMClips>
  <ScaleCrop>false</ScaleCrop>
  <HeadingPairs>
    <vt:vector size="6" baseType="variant">
      <vt:variant>
        <vt:lpstr>사용한 글꼴</vt:lpstr>
      </vt:variant>
      <vt:variant>
        <vt:i4>21</vt:i4>
      </vt:variant>
      <vt:variant>
        <vt:lpstr>테마</vt:lpstr>
      </vt:variant>
      <vt:variant>
        <vt:i4>51</vt:i4>
      </vt:variant>
      <vt:variant>
        <vt:lpstr>슬라이드 제목</vt:lpstr>
      </vt:variant>
      <vt:variant>
        <vt:i4>51</vt:i4>
      </vt:variant>
    </vt:vector>
  </HeadingPairs>
  <TitlesOfParts>
    <vt:vector size="123" baseType="lpstr">
      <vt:lpstr>Gill Sans</vt:lpstr>
      <vt:lpstr>Helvetica Light</vt:lpstr>
      <vt:lpstr>Helvetica Neue Light</vt:lpstr>
      <vt:lpstr>Inconsolata</vt:lpstr>
      <vt:lpstr>Lucida Grande</vt:lpstr>
      <vt:lpstr>ＭＳ Ｐゴシック</vt:lpstr>
      <vt:lpstr>Myriad Pro</vt:lpstr>
      <vt:lpstr>Source Sans Pro</vt:lpstr>
      <vt:lpstr>Thonburi</vt:lpstr>
      <vt:lpstr>ヒラギノ角ゴ ProN W3</vt:lpstr>
      <vt:lpstr>ヒラギノ角ゴ ProN W6</vt:lpstr>
      <vt:lpstr>굴림</vt:lpstr>
      <vt:lpstr>맑은 고딕</vt:lpstr>
      <vt:lpstr>Arial</vt:lpstr>
      <vt:lpstr>Arial Black</vt:lpstr>
      <vt:lpstr>Calibri</vt:lpstr>
      <vt:lpstr>Consolas</vt:lpstr>
      <vt:lpstr>Helvetica</vt:lpstr>
      <vt:lpstr>Segoe UI</vt:lpstr>
      <vt:lpstr>Segoe UI Light</vt:lpstr>
      <vt:lpstr>Wingdings</vt:lpstr>
      <vt:lpstr>Xamarin3Theme</vt:lpstr>
      <vt:lpstr>Custom Design</vt:lpstr>
      <vt:lpstr>Primary Slide Layout</vt:lpstr>
      <vt:lpstr>DEMO</vt:lpstr>
      <vt:lpstr>1_Primary Slide Layout</vt:lpstr>
      <vt:lpstr>emphanzising marketing point (bullets)</vt:lpstr>
      <vt:lpstr>graph slide (2)</vt:lpstr>
      <vt:lpstr>graph slide (3)</vt:lpstr>
      <vt:lpstr>graph slide (4)</vt:lpstr>
      <vt:lpstr>emphanzising marketing point (image above)</vt:lpstr>
      <vt:lpstr>1_emphanzising marketing point (image above)</vt:lpstr>
      <vt:lpstr>emphanzising marketing point (image below)</vt:lpstr>
      <vt:lpstr>1_emphanzising marketing point (image below)</vt:lpstr>
      <vt:lpstr>emphanzising marketing point (icon)</vt:lpstr>
      <vt:lpstr>Image Left - Title &amp; Bullet</vt:lpstr>
      <vt:lpstr>Image Left - Title &amp; Bullet copy</vt:lpstr>
      <vt:lpstr>1. Title Slide</vt:lpstr>
      <vt:lpstr>Image Right - Text</vt:lpstr>
      <vt:lpstr>2_Primary Slide Layout</vt:lpstr>
      <vt:lpstr>Code dark</vt:lpstr>
      <vt:lpstr>Code light blue</vt:lpstr>
      <vt:lpstr>Default - Quote</vt:lpstr>
      <vt:lpstr>Default - title/space for graph or table (see example)</vt:lpstr>
      <vt:lpstr>Default - space for graph or table (see example)</vt:lpstr>
      <vt:lpstr>Default - 1_full_title_1</vt:lpstr>
      <vt:lpstr>Default - full_title_1</vt:lpstr>
      <vt:lpstr>3_Primary Slide Layout</vt:lpstr>
      <vt:lpstr>1_DEMO</vt:lpstr>
      <vt:lpstr>4_Primary Slide Layout</vt:lpstr>
      <vt:lpstr>1_emphanzising marketing point (bullets)</vt:lpstr>
      <vt:lpstr>1_graph slide (2)</vt:lpstr>
      <vt:lpstr>1_graph slide (3)</vt:lpstr>
      <vt:lpstr>1_graph slide (4)</vt:lpstr>
      <vt:lpstr>2_emphanzising marketing point (image above)</vt:lpstr>
      <vt:lpstr>3_emphanzising marketing point (image above)</vt:lpstr>
      <vt:lpstr>2_emphanzising marketing point (image below)</vt:lpstr>
      <vt:lpstr>3_emphanzising marketing point (image below)</vt:lpstr>
      <vt:lpstr>1_emphanzising marketing point (icon)</vt:lpstr>
      <vt:lpstr>1_Image Left - Title &amp; Bullet</vt:lpstr>
      <vt:lpstr>1_Image Left - Title &amp; Bullet copy</vt:lpstr>
      <vt:lpstr>1_1. Title Slide</vt:lpstr>
      <vt:lpstr>1_Image Right - Text</vt:lpstr>
      <vt:lpstr>5_Primary Slide Layout</vt:lpstr>
      <vt:lpstr>1_Code dark</vt:lpstr>
      <vt:lpstr>1_Code light blue</vt:lpstr>
      <vt:lpstr>1_Default - Quote</vt:lpstr>
      <vt:lpstr>1_Default - title/space for graph or table (see example)</vt:lpstr>
      <vt:lpstr>1_Default - space for graph or table (see example)</vt:lpstr>
      <vt:lpstr>1_Default - 1_full_title_1</vt:lpstr>
      <vt:lpstr>1_Default - full_title_1</vt:lpstr>
      <vt:lpstr>PPT%20Theme</vt:lpstr>
      <vt:lpstr>Introduction to Xamarin</vt:lpstr>
      <vt:lpstr>PowerPoint 프레젠테이션</vt:lpstr>
      <vt:lpstr>PowerPoint 프레젠테이션</vt:lpstr>
      <vt:lpstr>War of IT</vt:lpstr>
      <vt:lpstr>Visual Studio Community. Android, Windows emulator.  Xamarin. Windows 10 SDK. Azure Account. ASP.NET 4.2</vt:lpstr>
      <vt:lpstr>PowerPoint 프레젠테이션</vt:lpstr>
      <vt:lpstr>Xamarin’s Unique Approach</vt:lpstr>
      <vt:lpstr>Windows APIs</vt:lpstr>
      <vt:lpstr>.NET + iOS APIs | 100% Coverage</vt:lpstr>
      <vt:lpstr>.NET Android APIs | 100% Coverage</vt:lpstr>
      <vt:lpstr>Native Performance</vt:lpstr>
      <vt:lpstr>PowerPoint 프레젠테이션</vt:lpstr>
      <vt:lpstr>Always Up-to-Date</vt:lpstr>
      <vt:lpstr>Visual Studio – 2010+</vt:lpstr>
      <vt:lpstr>Xamarin Studio – Mac or PC</vt:lpstr>
      <vt:lpstr>Xamarin Android Player</vt:lpstr>
      <vt:lpstr>PowerPoint 프레젠테이션</vt:lpstr>
      <vt:lpstr>PowerPoint 프레젠테이션</vt:lpstr>
      <vt:lpstr>Code Sharing: Accelerate Development </vt:lpstr>
      <vt:lpstr>Portable Class Libraries</vt:lpstr>
      <vt:lpstr>Shared Projects</vt:lpstr>
      <vt:lpstr>NuGet</vt:lpstr>
      <vt:lpstr>Xamarin Component Store</vt:lpstr>
      <vt:lpstr>PowerPoint 프레젠테이션</vt:lpstr>
      <vt:lpstr>Xamarin + Xamarin.Forms</vt:lpstr>
      <vt:lpstr>What’s Included</vt:lpstr>
      <vt:lpstr>Native UI from shared code</vt:lpstr>
      <vt:lpstr>Pages</vt:lpstr>
      <vt:lpstr>Layouts</vt:lpstr>
      <vt:lpstr>Controls</vt:lpstr>
      <vt:lpstr>PowerPoint 프레젠테이션</vt:lpstr>
      <vt:lpstr>PowerPoint 프레젠테이션</vt:lpstr>
      <vt:lpstr>Microsoft Azure</vt:lpstr>
      <vt:lpstr>PowerPoint 프레젠테이션</vt:lpstr>
      <vt:lpstr>Daum 검색 API http://developers.daum.net/</vt:lpstr>
      <vt:lpstr>Daum Open APIs</vt:lpstr>
      <vt:lpstr>Daum Open APIs</vt:lpstr>
      <vt:lpstr>System.Net.Http.HttpClient</vt:lpstr>
      <vt:lpstr>System.Net.Http.HttpClient</vt:lpstr>
      <vt:lpstr>Entity Class</vt:lpstr>
      <vt:lpstr>Linq</vt:lpstr>
      <vt:lpstr>Architecture</vt:lpstr>
      <vt:lpstr>LINQ to Objects</vt:lpstr>
      <vt:lpstr>System.Net.Http.HttpClient</vt:lpstr>
      <vt:lpstr>Linq</vt:lpstr>
      <vt:lpstr>Data binding</vt:lpstr>
      <vt:lpstr>Data binding basics</vt:lpstr>
      <vt:lpstr>PowerPoint 프레젠테이션</vt:lpstr>
      <vt:lpstr>Dynamic Data</vt:lpstr>
      <vt:lpstr>Data Binding</vt:lpstr>
      <vt:lpstr>Integrate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Scott Burmester</dc:creator>
  <cp:keywords/>
  <dc:description/>
  <cp:lastModifiedBy>Young Wook Kim</cp:lastModifiedBy>
  <cp:revision>562</cp:revision>
  <cp:lastPrinted>2013-05-07T00:10:21Z</cp:lastPrinted>
  <dcterms:created xsi:type="dcterms:W3CDTF">2013-03-21T11:46:02Z</dcterms:created>
  <dcterms:modified xsi:type="dcterms:W3CDTF">2016-02-26T02:40:53Z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0x01010041C2185FD0CA74419E79410895F7D8A9</vt:lpwstr>
  </property>
</Properties>
</file>